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8"/>
  </p:notesMasterIdLst>
  <p:sldIdLst>
    <p:sldId id="309" r:id="rId2"/>
    <p:sldId id="259" r:id="rId3"/>
    <p:sldId id="301" r:id="rId4"/>
    <p:sldId id="378" r:id="rId5"/>
    <p:sldId id="449" r:id="rId6"/>
    <p:sldId id="468" r:id="rId7"/>
    <p:sldId id="489" r:id="rId8"/>
    <p:sldId id="469" r:id="rId9"/>
    <p:sldId id="447" r:id="rId10"/>
    <p:sldId id="474" r:id="rId11"/>
    <p:sldId id="475" r:id="rId12"/>
    <p:sldId id="490" r:id="rId13"/>
    <p:sldId id="480" r:id="rId14"/>
    <p:sldId id="496" r:id="rId15"/>
    <p:sldId id="481" r:id="rId16"/>
    <p:sldId id="482" r:id="rId17"/>
    <p:sldId id="484" r:id="rId18"/>
    <p:sldId id="495" r:id="rId19"/>
    <p:sldId id="497" r:id="rId20"/>
    <p:sldId id="471" r:id="rId21"/>
    <p:sldId id="470" r:id="rId22"/>
    <p:sldId id="451" r:id="rId23"/>
    <p:sldId id="485" r:id="rId24"/>
    <p:sldId id="488" r:id="rId25"/>
    <p:sldId id="487" r:id="rId26"/>
    <p:sldId id="486" r:id="rId27"/>
    <p:sldId id="455" r:id="rId28"/>
    <p:sldId id="498" r:id="rId29"/>
    <p:sldId id="479" r:id="rId30"/>
    <p:sldId id="374" r:id="rId31"/>
    <p:sldId id="274" r:id="rId32"/>
    <p:sldId id="476" r:id="rId33"/>
    <p:sldId id="477" r:id="rId34"/>
    <p:sldId id="478" r:id="rId35"/>
    <p:sldId id="431" r:id="rId36"/>
    <p:sldId id="473" r:id="rId37"/>
    <p:sldId id="438" r:id="rId38"/>
    <p:sldId id="439" r:id="rId39"/>
    <p:sldId id="464" r:id="rId40"/>
    <p:sldId id="454" r:id="rId41"/>
    <p:sldId id="435" r:id="rId42"/>
    <p:sldId id="440" r:id="rId43"/>
    <p:sldId id="411" r:id="rId44"/>
    <p:sldId id="362" r:id="rId45"/>
    <p:sldId id="363" r:id="rId46"/>
    <p:sldId id="364" r:id="rId47"/>
    <p:sldId id="365" r:id="rId48"/>
    <p:sldId id="395" r:id="rId49"/>
    <p:sldId id="396" r:id="rId50"/>
    <p:sldId id="453" r:id="rId51"/>
    <p:sldId id="444" r:id="rId52"/>
    <p:sldId id="445" r:id="rId53"/>
    <p:sldId id="452" r:id="rId54"/>
    <p:sldId id="443" r:id="rId55"/>
    <p:sldId id="463" r:id="rId56"/>
    <p:sldId id="437" r:id="rId57"/>
    <p:sldId id="465" r:id="rId58"/>
    <p:sldId id="467" r:id="rId59"/>
    <p:sldId id="401" r:id="rId60"/>
    <p:sldId id="472" r:id="rId61"/>
    <p:sldId id="379" r:id="rId62"/>
    <p:sldId id="380" r:id="rId63"/>
    <p:sldId id="436" r:id="rId64"/>
    <p:sldId id="381" r:id="rId65"/>
    <p:sldId id="386" r:id="rId66"/>
    <p:sldId id="384" r:id="rId67"/>
    <p:sldId id="456" r:id="rId68"/>
    <p:sldId id="457" r:id="rId69"/>
    <p:sldId id="382" r:id="rId70"/>
    <p:sldId id="459" r:id="rId71"/>
    <p:sldId id="460" r:id="rId72"/>
    <p:sldId id="385" r:id="rId73"/>
    <p:sldId id="387" r:id="rId74"/>
    <p:sldId id="388" r:id="rId75"/>
    <p:sldId id="461" r:id="rId76"/>
    <p:sldId id="392" r:id="rId77"/>
    <p:sldId id="393" r:id="rId78"/>
    <p:sldId id="322" r:id="rId79"/>
    <p:sldId id="466" r:id="rId80"/>
    <p:sldId id="404" r:id="rId81"/>
    <p:sldId id="441" r:id="rId82"/>
    <p:sldId id="412" r:id="rId83"/>
    <p:sldId id="416" r:id="rId84"/>
    <p:sldId id="450" r:id="rId85"/>
    <p:sldId id="420" r:id="rId86"/>
    <p:sldId id="421" r:id="rId87"/>
    <p:sldId id="424" r:id="rId88"/>
    <p:sldId id="427" r:id="rId89"/>
    <p:sldId id="426" r:id="rId90"/>
    <p:sldId id="425" r:id="rId91"/>
    <p:sldId id="433" r:id="rId92"/>
    <p:sldId id="402" r:id="rId93"/>
    <p:sldId id="405" r:id="rId94"/>
    <p:sldId id="406" r:id="rId95"/>
    <p:sldId id="410" r:id="rId96"/>
    <p:sldId id="408" r:id="rId97"/>
    <p:sldId id="407" r:id="rId98"/>
    <p:sldId id="409" r:id="rId99"/>
    <p:sldId id="442" r:id="rId100"/>
    <p:sldId id="432" r:id="rId101"/>
    <p:sldId id="390" r:id="rId102"/>
    <p:sldId id="391" r:id="rId103"/>
    <p:sldId id="289" r:id="rId104"/>
    <p:sldId id="343" r:id="rId105"/>
    <p:sldId id="290" r:id="rId106"/>
    <p:sldId id="342" r:id="rId107"/>
    <p:sldId id="356" r:id="rId108"/>
    <p:sldId id="344" r:id="rId109"/>
    <p:sldId id="354" r:id="rId110"/>
    <p:sldId id="355" r:id="rId111"/>
    <p:sldId id="357" r:id="rId112"/>
    <p:sldId id="358" r:id="rId113"/>
    <p:sldId id="268" r:id="rId114"/>
    <p:sldId id="359" r:id="rId115"/>
    <p:sldId id="278" r:id="rId116"/>
    <p:sldId id="303" r:id="rId117"/>
    <p:sldId id="280" r:id="rId118"/>
    <p:sldId id="281" r:id="rId119"/>
    <p:sldId id="282" r:id="rId120"/>
    <p:sldId id="304" r:id="rId121"/>
    <p:sldId id="305" r:id="rId122"/>
    <p:sldId id="275" r:id="rId123"/>
    <p:sldId id="285" r:id="rId124"/>
    <p:sldId id="284" r:id="rId125"/>
    <p:sldId id="316" r:id="rId126"/>
    <p:sldId id="317" r:id="rId127"/>
    <p:sldId id="318" r:id="rId128"/>
    <p:sldId id="319" r:id="rId129"/>
    <p:sldId id="334" r:id="rId130"/>
    <p:sldId id="325" r:id="rId131"/>
    <p:sldId id="326" r:id="rId132"/>
    <p:sldId id="327" r:id="rId133"/>
    <p:sldId id="328" r:id="rId134"/>
    <p:sldId id="329" r:id="rId135"/>
    <p:sldId id="330" r:id="rId136"/>
    <p:sldId id="331" r:id="rId137"/>
    <p:sldId id="332" r:id="rId138"/>
    <p:sldId id="368" r:id="rId139"/>
    <p:sldId id="369" r:id="rId140"/>
    <p:sldId id="338" r:id="rId141"/>
    <p:sldId id="339" r:id="rId142"/>
    <p:sldId id="372" r:id="rId143"/>
    <p:sldId id="353" r:id="rId144"/>
    <p:sldId id="398" r:id="rId145"/>
    <p:sldId id="373" r:id="rId146"/>
    <p:sldId id="371" r:id="rId1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4793"/>
    <a:srgbClr val="7C7C7C"/>
    <a:srgbClr val="C00000"/>
    <a:srgbClr val="4B732F"/>
    <a:srgbClr val="2F9C20"/>
    <a:srgbClr val="D9D9D9"/>
    <a:srgbClr val="F2F2F2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E2867-7F5D-4112-ADC8-A463FE0577A3}" v="556" dt="2023-03-03T18:29:40.48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80508" autoAdjust="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microsoft.com/office/2016/11/relationships/changesInfo" Target="changesInfos/changesInfo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microsoft.com/office/2015/10/relationships/revisionInfo" Target="revisionInfo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Payan" userId="31a3a65be368f897" providerId="LiveId" clId="{A6064493-54EF-4956-BDD3-4F63A83FD0FD}"/>
    <pc:docChg chg="undo custSel addSld delSld modSld sldOrd">
      <pc:chgData name="Justin Payan" userId="31a3a65be368f897" providerId="LiveId" clId="{A6064493-54EF-4956-BDD3-4F63A83FD0FD}" dt="2022-11-17T23:54:34.190" v="7979" actId="1076"/>
      <pc:docMkLst>
        <pc:docMk/>
      </pc:docMkLst>
      <pc:sldChg chg="modSp mod">
        <pc:chgData name="Justin Payan" userId="31a3a65be368f897" providerId="LiveId" clId="{A6064493-54EF-4956-BDD3-4F63A83FD0FD}" dt="2022-11-17T19:45:03.700" v="6996" actId="122"/>
        <pc:sldMkLst>
          <pc:docMk/>
          <pc:sldMk cId="3433387780" sldId="259"/>
        </pc:sldMkLst>
        <pc:spChg chg="mod">
          <ac:chgData name="Justin Payan" userId="31a3a65be368f897" providerId="LiveId" clId="{A6064493-54EF-4956-BDD3-4F63A83FD0FD}" dt="2022-11-17T19:45:03.700" v="6996" actId="122"/>
          <ac:spMkLst>
            <pc:docMk/>
            <pc:sldMk cId="3433387780" sldId="259"/>
            <ac:spMk id="2" creationId="{3237922D-0A55-7C44-BBB4-730E036D0F1B}"/>
          </ac:spMkLst>
        </pc:spChg>
      </pc:sldChg>
      <pc:sldChg chg="addSp delSp modSp mod">
        <pc:chgData name="Justin Payan" userId="31a3a65be368f897" providerId="LiveId" clId="{A6064493-54EF-4956-BDD3-4F63A83FD0FD}" dt="2022-11-17T22:31:44.169" v="7054" actId="1076"/>
        <pc:sldMkLst>
          <pc:docMk/>
          <pc:sldMk cId="2346305795" sldId="268"/>
        </pc:sldMkLst>
        <pc:spChg chg="mod">
          <ac:chgData name="Justin Payan" userId="31a3a65be368f897" providerId="LiveId" clId="{A6064493-54EF-4956-BDD3-4F63A83FD0FD}" dt="2022-11-15T20:11:09.454" v="2185" actId="20577"/>
          <ac:spMkLst>
            <pc:docMk/>
            <pc:sldMk cId="2346305795" sldId="268"/>
            <ac:spMk id="2" creationId="{29BCB4CD-50D7-8D8B-6CF9-6C098993F2A8}"/>
          </ac:spMkLst>
        </pc:spChg>
        <pc:spChg chg="del mod">
          <ac:chgData name="Justin Payan" userId="31a3a65be368f897" providerId="LiveId" clId="{A6064493-54EF-4956-BDD3-4F63A83FD0FD}" dt="2022-11-15T20:09:46.051" v="2048" actId="478"/>
          <ac:spMkLst>
            <pc:docMk/>
            <pc:sldMk cId="2346305795" sldId="268"/>
            <ac:spMk id="3" creationId="{5277CFD8-6119-801E-A726-C2B5FEA5F0C9}"/>
          </ac:spMkLst>
        </pc:spChg>
        <pc:spChg chg="del mod">
          <ac:chgData name="Justin Payan" userId="31a3a65be368f897" providerId="LiveId" clId="{A6064493-54EF-4956-BDD3-4F63A83FD0FD}" dt="2022-11-15T20:18:12.312" v="2553" actId="478"/>
          <ac:spMkLst>
            <pc:docMk/>
            <pc:sldMk cId="2346305795" sldId="268"/>
            <ac:spMk id="5" creationId="{B265B642-F756-5CAF-8826-D8A8B02DC0CA}"/>
          </ac:spMkLst>
        </pc:spChg>
        <pc:spChg chg="add mod">
          <ac:chgData name="Justin Payan" userId="31a3a65be368f897" providerId="LiveId" clId="{A6064493-54EF-4956-BDD3-4F63A83FD0FD}" dt="2022-11-17T22:31:44.169" v="7054" actId="1076"/>
          <ac:spMkLst>
            <pc:docMk/>
            <pc:sldMk cId="2346305795" sldId="268"/>
            <ac:spMk id="7" creationId="{E5D47055-7DD7-2A0F-461E-C89848864BA5}"/>
          </ac:spMkLst>
        </pc:spChg>
        <pc:spChg chg="add mod">
          <ac:chgData name="Justin Payan" userId="31a3a65be368f897" providerId="LiveId" clId="{A6064493-54EF-4956-BDD3-4F63A83FD0FD}" dt="2022-11-17T22:31:44.169" v="7054" actId="1076"/>
          <ac:spMkLst>
            <pc:docMk/>
            <pc:sldMk cId="2346305795" sldId="268"/>
            <ac:spMk id="8" creationId="{818BEDD2-74B4-C6D2-6594-B8D45C4AB0C8}"/>
          </ac:spMkLst>
        </pc:spChg>
        <pc:spChg chg="add del mod">
          <ac:chgData name="Justin Payan" userId="31a3a65be368f897" providerId="LiveId" clId="{A6064493-54EF-4956-BDD3-4F63A83FD0FD}" dt="2022-11-15T20:15:10.942" v="2417" actId="478"/>
          <ac:spMkLst>
            <pc:docMk/>
            <pc:sldMk cId="2346305795" sldId="268"/>
            <ac:spMk id="9" creationId="{550BF9A3-BD30-3251-6D58-A36C54A6ECAD}"/>
          </ac:spMkLst>
        </pc:spChg>
        <pc:spChg chg="add del mod">
          <ac:chgData name="Justin Payan" userId="31a3a65be368f897" providerId="LiveId" clId="{A6064493-54EF-4956-BDD3-4F63A83FD0FD}" dt="2022-11-15T20:18:12.312" v="2553" actId="478"/>
          <ac:spMkLst>
            <pc:docMk/>
            <pc:sldMk cId="2346305795" sldId="268"/>
            <ac:spMk id="10" creationId="{106E5E67-2F6C-BD8A-128F-D7E8A6F7338B}"/>
          </ac:spMkLst>
        </pc:spChg>
        <pc:spChg chg="add del mod">
          <ac:chgData name="Justin Payan" userId="31a3a65be368f897" providerId="LiveId" clId="{A6064493-54EF-4956-BDD3-4F63A83FD0FD}" dt="2022-11-15T20:16:46.351" v="2460" actId="478"/>
          <ac:spMkLst>
            <pc:docMk/>
            <pc:sldMk cId="2346305795" sldId="268"/>
            <ac:spMk id="12" creationId="{9B952B52-DAF3-AFBA-35F9-A462E2860F84}"/>
          </ac:spMkLst>
        </pc:spChg>
        <pc:spChg chg="add del mod">
          <ac:chgData name="Justin Payan" userId="31a3a65be368f897" providerId="LiveId" clId="{A6064493-54EF-4956-BDD3-4F63A83FD0FD}" dt="2022-11-15T20:18:12.312" v="2553" actId="478"/>
          <ac:spMkLst>
            <pc:docMk/>
            <pc:sldMk cId="2346305795" sldId="268"/>
            <ac:spMk id="13" creationId="{6CA0DD3C-A3F9-6024-54D5-3AD1E54FC6BD}"/>
          </ac:spMkLst>
        </pc:spChg>
        <pc:picChg chg="add del mod">
          <ac:chgData name="Justin Payan" userId="31a3a65be368f897" providerId="LiveId" clId="{A6064493-54EF-4956-BDD3-4F63A83FD0FD}" dt="2022-11-15T20:18:12.312" v="2553" actId="478"/>
          <ac:picMkLst>
            <pc:docMk/>
            <pc:sldMk cId="2346305795" sldId="268"/>
            <ac:picMk id="4" creationId="{5A797D03-EF90-D02C-5F1E-7054F24946CD}"/>
          </ac:picMkLst>
        </pc:picChg>
        <pc:picChg chg="add del mod">
          <ac:chgData name="Justin Payan" userId="31a3a65be368f897" providerId="LiveId" clId="{A6064493-54EF-4956-BDD3-4F63A83FD0FD}" dt="2022-11-15T20:18:12.312" v="2553" actId="478"/>
          <ac:picMkLst>
            <pc:docMk/>
            <pc:sldMk cId="2346305795" sldId="268"/>
            <ac:picMk id="6" creationId="{B0CD89F0-CAF4-48C5-3E40-9424345E3114}"/>
          </ac:picMkLst>
        </pc:picChg>
        <pc:picChg chg="add del mod">
          <ac:chgData name="Justin Payan" userId="31a3a65be368f897" providerId="LiveId" clId="{A6064493-54EF-4956-BDD3-4F63A83FD0FD}" dt="2022-11-15T20:18:12.312" v="2553" actId="478"/>
          <ac:picMkLst>
            <pc:docMk/>
            <pc:sldMk cId="2346305795" sldId="268"/>
            <ac:picMk id="11" creationId="{224573B1-CF3D-A897-E468-F188ED9F0A2B}"/>
          </ac:picMkLst>
        </pc:picChg>
      </pc:sldChg>
      <pc:sldChg chg="addSp delSp modSp mod">
        <pc:chgData name="Justin Payan" userId="31a3a65be368f897" providerId="LiveId" clId="{A6064493-54EF-4956-BDD3-4F63A83FD0FD}" dt="2022-11-17T22:50:45.013" v="7617" actId="1076"/>
        <pc:sldMkLst>
          <pc:docMk/>
          <pc:sldMk cId="2795425525" sldId="274"/>
        </pc:sldMkLst>
        <pc:spChg chg="add del mod">
          <ac:chgData name="Justin Payan" userId="31a3a65be368f897" providerId="LiveId" clId="{A6064493-54EF-4956-BDD3-4F63A83FD0FD}" dt="2022-11-17T22:50:15.359" v="7579" actId="478"/>
          <ac:spMkLst>
            <pc:docMk/>
            <pc:sldMk cId="2795425525" sldId="274"/>
            <ac:spMk id="3" creationId="{A8677634-F150-FEF8-35DB-9204F75A77C8}"/>
          </ac:spMkLst>
        </pc:spChg>
        <pc:spChg chg="add mod">
          <ac:chgData name="Justin Payan" userId="31a3a65be368f897" providerId="LiveId" clId="{A6064493-54EF-4956-BDD3-4F63A83FD0FD}" dt="2022-11-17T22:50:45.013" v="7617" actId="1076"/>
          <ac:spMkLst>
            <pc:docMk/>
            <pc:sldMk cId="2795425525" sldId="274"/>
            <ac:spMk id="4" creationId="{5555782F-4399-A631-D1B6-B3E80418A49E}"/>
          </ac:spMkLst>
        </pc:spChg>
      </pc:sldChg>
      <pc:sldChg chg="addSp delSp modSp mod">
        <pc:chgData name="Justin Payan" userId="31a3a65be368f897" providerId="LiveId" clId="{A6064493-54EF-4956-BDD3-4F63A83FD0FD}" dt="2022-11-15T20:43:05.688" v="3094" actId="1037"/>
        <pc:sldMkLst>
          <pc:docMk/>
          <pc:sldMk cId="1470065812" sldId="275"/>
        </pc:sldMkLst>
        <pc:spChg chg="del mod">
          <ac:chgData name="Justin Payan" userId="31a3a65be368f897" providerId="LiveId" clId="{A6064493-54EF-4956-BDD3-4F63A83FD0FD}" dt="2022-11-15T20:37:57.232" v="3018" actId="478"/>
          <ac:spMkLst>
            <pc:docMk/>
            <pc:sldMk cId="1470065812" sldId="275"/>
            <ac:spMk id="3" creationId="{245099CF-F483-558B-5DFD-208BD8FD6B9F}"/>
          </ac:spMkLst>
        </pc:spChg>
        <pc:spChg chg="mod">
          <ac:chgData name="Justin Payan" userId="31a3a65be368f897" providerId="LiveId" clId="{A6064493-54EF-4956-BDD3-4F63A83FD0FD}" dt="2022-11-15T20:43:05.688" v="3094" actId="1037"/>
          <ac:spMkLst>
            <pc:docMk/>
            <pc:sldMk cId="1470065812" sldId="275"/>
            <ac:spMk id="4" creationId="{A698C8CE-2B72-394F-04CB-E6BD95C6ACB0}"/>
          </ac:spMkLst>
        </pc:spChg>
        <pc:spChg chg="mod">
          <ac:chgData name="Justin Payan" userId="31a3a65be368f897" providerId="LiveId" clId="{A6064493-54EF-4956-BDD3-4F63A83FD0FD}" dt="2022-11-15T20:43:05.688" v="3094" actId="1037"/>
          <ac:spMkLst>
            <pc:docMk/>
            <pc:sldMk cId="1470065812" sldId="275"/>
            <ac:spMk id="5" creationId="{2A3881EC-D4CC-597B-CE0F-3E7519EADB00}"/>
          </ac:spMkLst>
        </pc:spChg>
        <pc:spChg chg="mod">
          <ac:chgData name="Justin Payan" userId="31a3a65be368f897" providerId="LiveId" clId="{A6064493-54EF-4956-BDD3-4F63A83FD0FD}" dt="2022-11-15T20:43:05.688" v="3094" actId="1037"/>
          <ac:spMkLst>
            <pc:docMk/>
            <pc:sldMk cId="1470065812" sldId="275"/>
            <ac:spMk id="7" creationId="{D8C3D8D1-6D43-B41C-9EAC-71AAF5D05579}"/>
          </ac:spMkLst>
        </pc:spChg>
        <pc:spChg chg="add mod">
          <ac:chgData name="Justin Payan" userId="31a3a65be368f897" providerId="LiveId" clId="{A6064493-54EF-4956-BDD3-4F63A83FD0FD}" dt="2022-11-15T20:41:14.322" v="3058" actId="1076"/>
          <ac:spMkLst>
            <pc:docMk/>
            <pc:sldMk cId="1470065812" sldId="275"/>
            <ac:spMk id="9" creationId="{56D9B280-5FEE-1A69-0795-C10FE9581C53}"/>
          </ac:spMkLst>
        </pc:spChg>
        <pc:spChg chg="add mod">
          <ac:chgData name="Justin Payan" userId="31a3a65be368f897" providerId="LiveId" clId="{A6064493-54EF-4956-BDD3-4F63A83FD0FD}" dt="2022-11-15T20:41:14.322" v="3058" actId="1076"/>
          <ac:spMkLst>
            <pc:docMk/>
            <pc:sldMk cId="1470065812" sldId="275"/>
            <ac:spMk id="10" creationId="{A48105A2-7580-735D-FD03-3C5ED239DFF0}"/>
          </ac:spMkLst>
        </pc:spChg>
        <pc:spChg chg="add del mod">
          <ac:chgData name="Justin Payan" userId="31a3a65be368f897" providerId="LiveId" clId="{A6064493-54EF-4956-BDD3-4F63A83FD0FD}" dt="2022-11-15T20:41:23.643" v="3061" actId="478"/>
          <ac:spMkLst>
            <pc:docMk/>
            <pc:sldMk cId="1470065812" sldId="275"/>
            <ac:spMk id="12" creationId="{EA62D17E-6C68-8EEF-6716-DF688E299DD6}"/>
          </ac:spMkLst>
        </pc:spChg>
        <pc:spChg chg="add mod">
          <ac:chgData name="Justin Payan" userId="31a3a65be368f897" providerId="LiveId" clId="{A6064493-54EF-4956-BDD3-4F63A83FD0FD}" dt="2022-11-15T20:41:20.852" v="3060" actId="1076"/>
          <ac:spMkLst>
            <pc:docMk/>
            <pc:sldMk cId="1470065812" sldId="275"/>
            <ac:spMk id="13" creationId="{F5FAAE9A-93E8-DF78-8D5B-C5E146FA6574}"/>
          </ac:spMkLst>
        </pc:spChg>
        <pc:spChg chg="add mod">
          <ac:chgData name="Justin Payan" userId="31a3a65be368f897" providerId="LiveId" clId="{A6064493-54EF-4956-BDD3-4F63A83FD0FD}" dt="2022-11-15T20:41:20.852" v="3060" actId="1076"/>
          <ac:spMkLst>
            <pc:docMk/>
            <pc:sldMk cId="1470065812" sldId="275"/>
            <ac:spMk id="14" creationId="{5EEAE7FF-EC8E-941D-3E4A-906BAB9AA63D}"/>
          </ac:spMkLst>
        </pc:spChg>
        <pc:spChg chg="add mod">
          <ac:chgData name="Justin Payan" userId="31a3a65be368f897" providerId="LiveId" clId="{A6064493-54EF-4956-BDD3-4F63A83FD0FD}" dt="2022-11-15T20:41:54.942" v="3065" actId="1076"/>
          <ac:spMkLst>
            <pc:docMk/>
            <pc:sldMk cId="1470065812" sldId="275"/>
            <ac:spMk id="16" creationId="{28446940-6586-25B2-BCB8-B6965F05C84F}"/>
          </ac:spMkLst>
        </pc:spChg>
        <pc:spChg chg="add mod">
          <ac:chgData name="Justin Payan" userId="31a3a65be368f897" providerId="LiveId" clId="{A6064493-54EF-4956-BDD3-4F63A83FD0FD}" dt="2022-11-15T20:41:54.942" v="3065" actId="1076"/>
          <ac:spMkLst>
            <pc:docMk/>
            <pc:sldMk cId="1470065812" sldId="275"/>
            <ac:spMk id="17" creationId="{9CE5F4A8-CF5D-9022-FF37-363237915967}"/>
          </ac:spMkLst>
        </pc:spChg>
        <pc:spChg chg="mod">
          <ac:chgData name="Justin Payan" userId="31a3a65be368f897" providerId="LiveId" clId="{A6064493-54EF-4956-BDD3-4F63A83FD0FD}" dt="2022-11-15T20:41:14.322" v="3058" actId="1076"/>
          <ac:spMkLst>
            <pc:docMk/>
            <pc:sldMk cId="1470065812" sldId="275"/>
            <ac:spMk id="19" creationId="{DA760F1D-A863-D5FC-D26A-6AB109983017}"/>
          </ac:spMkLst>
        </pc:spChg>
        <pc:graphicFrameChg chg="mod modGraphic">
          <ac:chgData name="Justin Payan" userId="31a3a65be368f897" providerId="LiveId" clId="{A6064493-54EF-4956-BDD3-4F63A83FD0FD}" dt="2022-11-15T20:41:14.322" v="3058" actId="1076"/>
          <ac:graphicFrameMkLst>
            <pc:docMk/>
            <pc:sldMk cId="1470065812" sldId="275"/>
            <ac:graphicFrameMk id="6" creationId="{93B8D39B-DA77-1ED4-5E48-07325F8D27C1}"/>
          </ac:graphicFrameMkLst>
        </pc:graphicFrameChg>
        <pc:graphicFrameChg chg="add mod">
          <ac:chgData name="Justin Payan" userId="31a3a65be368f897" providerId="LiveId" clId="{A6064493-54EF-4956-BDD3-4F63A83FD0FD}" dt="2022-11-15T20:42:31.393" v="3073" actId="207"/>
          <ac:graphicFrameMkLst>
            <pc:docMk/>
            <pc:sldMk cId="1470065812" sldId="275"/>
            <ac:graphicFrameMk id="11" creationId="{7B89D35F-28EA-1910-3F11-E41715BF87D4}"/>
          </ac:graphicFrameMkLst>
        </pc:graphicFrameChg>
        <pc:graphicFrameChg chg="add mod">
          <ac:chgData name="Justin Payan" userId="31a3a65be368f897" providerId="LiveId" clId="{A6064493-54EF-4956-BDD3-4F63A83FD0FD}" dt="2022-11-15T20:42:35.071" v="3074" actId="207"/>
          <ac:graphicFrameMkLst>
            <pc:docMk/>
            <pc:sldMk cId="1470065812" sldId="275"/>
            <ac:graphicFrameMk id="15" creationId="{323309D8-458D-2BEF-DD58-360F7695759A}"/>
          </ac:graphicFrameMkLst>
        </pc:graphicFrameChg>
        <pc:graphicFrameChg chg="del mod modGraphic">
          <ac:chgData name="Justin Payan" userId="31a3a65be368f897" providerId="LiveId" clId="{A6064493-54EF-4956-BDD3-4F63A83FD0FD}" dt="2022-11-15T20:42:06.161" v="3068" actId="478"/>
          <ac:graphicFrameMkLst>
            <pc:docMk/>
            <pc:sldMk cId="1470065812" sldId="275"/>
            <ac:graphicFrameMk id="21" creationId="{6E3EE382-56FB-949A-ED27-C7D25C4D474F}"/>
          </ac:graphicFrameMkLst>
        </pc:graphicFrameChg>
        <pc:graphicFrameChg chg="del mod">
          <ac:chgData name="Justin Payan" userId="31a3a65be368f897" providerId="LiveId" clId="{A6064493-54EF-4956-BDD3-4F63A83FD0FD}" dt="2022-11-15T20:41:43.563" v="3063" actId="478"/>
          <ac:graphicFrameMkLst>
            <pc:docMk/>
            <pc:sldMk cId="1470065812" sldId="275"/>
            <ac:graphicFrameMk id="22" creationId="{1C3BB2CB-D48F-3082-9F1E-B1A93ABCECF9}"/>
          </ac:graphicFrameMkLst>
        </pc:graphicFrameChg>
      </pc:sldChg>
      <pc:sldChg chg="addSp delSp modSp mod">
        <pc:chgData name="Justin Payan" userId="31a3a65be368f897" providerId="LiveId" clId="{A6064493-54EF-4956-BDD3-4F63A83FD0FD}" dt="2022-11-16T19:13:23.154" v="6263" actId="20577"/>
        <pc:sldMkLst>
          <pc:docMk/>
          <pc:sldMk cId="1706913482" sldId="278"/>
        </pc:sldMkLst>
        <pc:spChg chg="add mod">
          <ac:chgData name="Justin Payan" userId="31a3a65be368f897" providerId="LiveId" clId="{A6064493-54EF-4956-BDD3-4F63A83FD0FD}" dt="2022-11-16T19:13:23.154" v="6263" actId="20577"/>
          <ac:spMkLst>
            <pc:docMk/>
            <pc:sldMk cId="1706913482" sldId="278"/>
            <ac:spMk id="3" creationId="{76052C71-10CF-8D2F-5226-18D2C7FA952A}"/>
          </ac:spMkLst>
        </pc:spChg>
        <pc:spChg chg="add mod">
          <ac:chgData name="Justin Payan" userId="31a3a65be368f897" providerId="LiveId" clId="{A6064493-54EF-4956-BDD3-4F63A83FD0FD}" dt="2022-11-15T20:22:33.217" v="2887" actId="20577"/>
          <ac:spMkLst>
            <pc:docMk/>
            <pc:sldMk cId="1706913482" sldId="278"/>
            <ac:spMk id="4" creationId="{C30FDC79-31DB-715B-1519-9EA743388E50}"/>
          </ac:spMkLst>
        </pc:spChg>
        <pc:spChg chg="add del mod">
          <ac:chgData name="Justin Payan" userId="31a3a65be368f897" providerId="LiveId" clId="{A6064493-54EF-4956-BDD3-4F63A83FD0FD}" dt="2022-11-15T20:23:21.954" v="2901" actId="21"/>
          <ac:spMkLst>
            <pc:docMk/>
            <pc:sldMk cId="1706913482" sldId="278"/>
            <ac:spMk id="5" creationId="{4753D661-27F1-5A04-583A-A17898977677}"/>
          </ac:spMkLst>
        </pc:spChg>
        <pc:spChg chg="add del mod">
          <ac:chgData name="Justin Payan" userId="31a3a65be368f897" providerId="LiveId" clId="{A6064493-54EF-4956-BDD3-4F63A83FD0FD}" dt="2022-11-15T20:23:21.954" v="2901" actId="21"/>
          <ac:spMkLst>
            <pc:docMk/>
            <pc:sldMk cId="1706913482" sldId="278"/>
            <ac:spMk id="6" creationId="{85A3B2B9-3679-46F3-E3DE-51D7C0758C63}"/>
          </ac:spMkLst>
        </pc:spChg>
        <pc:spChg chg="del">
          <ac:chgData name="Justin Payan" userId="31a3a65be368f897" providerId="LiveId" clId="{A6064493-54EF-4956-BDD3-4F63A83FD0FD}" dt="2022-11-15T20:21:23.822" v="2681" actId="478"/>
          <ac:spMkLst>
            <pc:docMk/>
            <pc:sldMk cId="1706913482" sldId="278"/>
            <ac:spMk id="7" creationId="{EF750ED3-7061-4B91-5DF3-457643310C68}"/>
          </ac:spMkLst>
        </pc:spChg>
      </pc:sldChg>
      <pc:sldChg chg="addSp delSp modSp mod">
        <pc:chgData name="Justin Payan" userId="31a3a65be368f897" providerId="LiveId" clId="{A6064493-54EF-4956-BDD3-4F63A83FD0FD}" dt="2022-11-16T19:13:41.126" v="6267"/>
        <pc:sldMkLst>
          <pc:docMk/>
          <pc:sldMk cId="82053438" sldId="280"/>
        </pc:sldMkLst>
        <pc:spChg chg="add del mod">
          <ac:chgData name="Justin Payan" userId="31a3a65be368f897" providerId="LiveId" clId="{A6064493-54EF-4956-BDD3-4F63A83FD0FD}" dt="2022-11-16T19:13:40.428" v="6266" actId="478"/>
          <ac:spMkLst>
            <pc:docMk/>
            <pc:sldMk cId="82053438" sldId="280"/>
            <ac:spMk id="3" creationId="{34FD14BC-172F-E190-1D5B-619F3D958A4E}"/>
          </ac:spMkLst>
        </pc:spChg>
        <pc:spChg chg="add mod">
          <ac:chgData name="Justin Payan" userId="31a3a65be368f897" providerId="LiveId" clId="{A6064493-54EF-4956-BDD3-4F63A83FD0FD}" dt="2022-11-15T20:24:31.212" v="2961"/>
          <ac:spMkLst>
            <pc:docMk/>
            <pc:sldMk cId="82053438" sldId="280"/>
            <ac:spMk id="4" creationId="{813DC96B-28C4-DC04-A508-CCC370886A9F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8" creationId="{14D9E4E1-4710-9AE5-F8E9-5A17CE932734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9" creationId="{B867E877-EAA5-8A27-0A42-CD12B9A00BB6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0" creationId="{18FA056D-F91E-9E5B-6E7D-8DC796D2C826}"/>
          </ac:spMkLst>
        </pc:spChg>
        <pc:spChg chg="add del mod">
          <ac:chgData name="Justin Payan" userId="31a3a65be368f897" providerId="LiveId" clId="{A6064493-54EF-4956-BDD3-4F63A83FD0FD}" dt="2022-11-15T20:25:55.468" v="2986" actId="478"/>
          <ac:spMkLst>
            <pc:docMk/>
            <pc:sldMk cId="82053438" sldId="280"/>
            <ac:spMk id="11" creationId="{13CE9BCB-E3E7-EFB2-83D8-905D30258759}"/>
          </ac:spMkLst>
        </pc:spChg>
        <pc:spChg chg="add del mod">
          <ac:chgData name="Justin Payan" userId="31a3a65be368f897" providerId="LiveId" clId="{A6064493-54EF-4956-BDD3-4F63A83FD0FD}" dt="2022-11-15T20:25:54.242" v="2985" actId="478"/>
          <ac:spMkLst>
            <pc:docMk/>
            <pc:sldMk cId="82053438" sldId="280"/>
            <ac:spMk id="12" creationId="{1786826C-AD59-BE0A-3961-1B6575EC4E12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3" creationId="{A28C53E1-35A5-C8FF-5E44-EA11B3A240A3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4" creationId="{2413BFEB-6AF3-02A1-2047-6A0B96C18EFB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5" creationId="{6821F9EB-48B6-17A9-72BD-C6B17614BBEE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6" creationId="{658168E8-8E7F-D1FE-724A-24982A551DC7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7" creationId="{E209C848-8BC5-6E82-4C06-15082AC95A91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8" creationId="{90FAA1FE-C0F2-E48A-3C0B-8C9FFCFBEF48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19" creationId="{1D8A8B97-9CD0-159C-C2A4-CA81EACE2569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0" creationId="{DC118B45-9665-5998-A7D9-5184D3C6B720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1" creationId="{B458EA8A-D5B7-56A9-B218-5540CF87BAEB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2" creationId="{6F4155AD-998D-4431-0F59-7515154B5F4F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3" creationId="{458FAACF-97EF-00DB-386C-8DE9B97C18A0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4" creationId="{CD686C36-9AD9-E191-E01E-7CD81D21A6EC}"/>
          </ac:spMkLst>
        </pc:spChg>
        <pc:spChg chg="add mod">
          <ac:chgData name="Justin Payan" userId="31a3a65be368f897" providerId="LiveId" clId="{A6064493-54EF-4956-BDD3-4F63A83FD0FD}" dt="2022-11-15T20:25:50.059" v="2984"/>
          <ac:spMkLst>
            <pc:docMk/>
            <pc:sldMk cId="82053438" sldId="280"/>
            <ac:spMk id="25" creationId="{72C7C43D-DCF8-CBE6-6E4E-0192612A67BF}"/>
          </ac:spMkLst>
        </pc:spChg>
        <pc:spChg chg="del">
          <ac:chgData name="Justin Payan" userId="31a3a65be368f897" providerId="LiveId" clId="{A6064493-54EF-4956-BDD3-4F63A83FD0FD}" dt="2022-11-15T20:24:16.174" v="2957" actId="478"/>
          <ac:spMkLst>
            <pc:docMk/>
            <pc:sldMk cId="82053438" sldId="280"/>
            <ac:spMk id="28" creationId="{F0AD2A4B-8C34-8C37-FEE1-78D2CB7B7D56}"/>
          </ac:spMkLst>
        </pc:spChg>
        <pc:spChg chg="add mod">
          <ac:chgData name="Justin Payan" userId="31a3a65be368f897" providerId="LiveId" clId="{A6064493-54EF-4956-BDD3-4F63A83FD0FD}" dt="2022-11-16T19:13:41.126" v="6267"/>
          <ac:spMkLst>
            <pc:docMk/>
            <pc:sldMk cId="82053438" sldId="280"/>
            <ac:spMk id="31" creationId="{5D37FF5B-FEB6-1643-4621-D82FD9D45DC4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46" creationId="{E3DEBD69-A671-FE51-0D4D-87A7A49384CC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47" creationId="{C54957C6-3173-ABB3-BA68-27150346B27F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48" creationId="{270C56CC-AB65-4C71-D0F8-2624F0D4EA70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49" creationId="{F2226493-9097-4E58-6BF5-BBBDF01B0C9A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0" creationId="{C342672A-0FD0-1957-38F6-1816BF43EC29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1" creationId="{32812B80-5BE7-0BCA-60C6-18BE8F4D2EE3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2" creationId="{39F8C09D-62D6-5FCC-08A3-F562B0A8267A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3" creationId="{9C8B9A18-ED67-E7D0-937C-41932BA174D4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4" creationId="{BD225F5B-0150-C34E-6C13-66562AE8A549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5" creationId="{F9FECF81-46A3-F7E4-4933-5D836CC580A9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6" creationId="{E1802744-3569-A447-0961-5F652B1CC096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57" creationId="{C0F2FE89-EA6D-C1D0-E9E0-E7A442B8BF73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97" creationId="{2DD27C51-60BA-746B-A62E-9F580DBEE771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98" creationId="{C93E6E56-57F4-0AB6-CBDA-E589600ED48F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99" creationId="{4ECA0BF9-3CBA-4FEF-1977-A11D45AF6499}"/>
          </ac:spMkLst>
        </pc:spChg>
        <pc:spChg chg="mod">
          <ac:chgData name="Justin Payan" userId="31a3a65be368f897" providerId="LiveId" clId="{A6064493-54EF-4956-BDD3-4F63A83FD0FD}" dt="2022-11-15T20:25:59.993" v="2987" actId="1076"/>
          <ac:spMkLst>
            <pc:docMk/>
            <pc:sldMk cId="82053438" sldId="280"/>
            <ac:spMk id="100" creationId="{C4F1F9AF-D07B-3D43-BDAE-68865350E295}"/>
          </ac:spMkLst>
        </pc:spChg>
        <pc:spChg chg="del">
          <ac:chgData name="Justin Payan" userId="31a3a65be368f897" providerId="LiveId" clId="{A6064493-54EF-4956-BDD3-4F63A83FD0FD}" dt="2022-11-15T20:25:49.462" v="2983" actId="478"/>
          <ac:spMkLst>
            <pc:docMk/>
            <pc:sldMk cId="82053438" sldId="280"/>
            <ac:spMk id="101" creationId="{94018DD0-7E64-4500-639A-BD4154621E06}"/>
          </ac:spMkLst>
        </pc:sp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5" creationId="{ED457DD8-179C-A29F-8138-9DF6717CBA08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6" creationId="{4F537EAE-D672-D164-ABC2-1BFDB577173A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7" creationId="{289EFA94-2F76-A6E9-4F1E-1E06BC5E6004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26" creationId="{2A224EE4-2439-ACD9-42C5-782D1B3BB809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27" creationId="{8C3E0C7C-34A2-B33E-A759-7AE7B318FB93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29" creationId="{D25651C2-E8FA-B9A1-57B3-04393C243570}"/>
          </ac:picMkLst>
        </pc:picChg>
        <pc:picChg chg="add mod">
          <ac:chgData name="Justin Payan" userId="31a3a65be368f897" providerId="LiveId" clId="{A6064493-54EF-4956-BDD3-4F63A83FD0FD}" dt="2022-11-15T20:25:50.059" v="2984"/>
          <ac:picMkLst>
            <pc:docMk/>
            <pc:sldMk cId="82053438" sldId="280"/>
            <ac:picMk id="30" creationId="{6B95A16C-BF24-34CE-4958-16ACE786D347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58" creationId="{7A6D1BB9-6835-4179-9F8B-C267C06004F9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59" creationId="{F950F2FC-21F1-8791-522C-C6C2165FD5FE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60" creationId="{46A97C01-0C81-F1FC-AD62-285897908171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61" creationId="{D9385160-8751-BCE1-C65B-6ACA44853F35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77" creationId="{317A7707-F6EA-293E-431A-F4F2314039B7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78" creationId="{1E493EE4-9CFB-B451-0F83-D8AB1D19B077}"/>
          </ac:picMkLst>
        </pc:picChg>
        <pc:picChg chg="del">
          <ac:chgData name="Justin Payan" userId="31a3a65be368f897" providerId="LiveId" clId="{A6064493-54EF-4956-BDD3-4F63A83FD0FD}" dt="2022-11-15T20:25:49.462" v="2983" actId="478"/>
          <ac:picMkLst>
            <pc:docMk/>
            <pc:sldMk cId="82053438" sldId="280"/>
            <ac:picMk id="87" creationId="{23AB800E-13B2-2821-4945-65BB8F01B998}"/>
          </ac:picMkLst>
        </pc:picChg>
      </pc:sldChg>
      <pc:sldChg chg="addSp delSp modSp mod">
        <pc:chgData name="Justin Payan" userId="31a3a65be368f897" providerId="LiveId" clId="{A6064493-54EF-4956-BDD3-4F63A83FD0FD}" dt="2022-11-16T19:13:45.984" v="6269"/>
        <pc:sldMkLst>
          <pc:docMk/>
          <pc:sldMk cId="2215080885" sldId="281"/>
        </pc:sldMkLst>
        <pc:spChg chg="add del mod">
          <ac:chgData name="Justin Payan" userId="31a3a65be368f897" providerId="LiveId" clId="{A6064493-54EF-4956-BDD3-4F63A83FD0FD}" dt="2022-11-16T19:13:45.435" v="6268" actId="478"/>
          <ac:spMkLst>
            <pc:docMk/>
            <pc:sldMk cId="2215080885" sldId="281"/>
            <ac:spMk id="3" creationId="{351733DB-1650-BF27-CB0E-B44C420F3549}"/>
          </ac:spMkLst>
        </pc:spChg>
        <pc:spChg chg="add mod">
          <ac:chgData name="Justin Payan" userId="31a3a65be368f897" providerId="LiveId" clId="{A6064493-54EF-4956-BDD3-4F63A83FD0FD}" dt="2022-11-15T20:24:33.273" v="2962"/>
          <ac:spMkLst>
            <pc:docMk/>
            <pc:sldMk cId="2215080885" sldId="281"/>
            <ac:spMk id="4" creationId="{82FD9FD7-51D6-A71B-5EE3-F303E1849C9C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8" creationId="{2B2D3D49-F8FA-8B10-A07A-DB3A37230C92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9" creationId="{9CF260EE-35B4-7F6A-7832-223EF69A2748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0" creationId="{0A4BDDF6-0368-3C18-5D30-180CAD6EECAB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1" creationId="{24E41D30-6A31-6141-1405-8CF6693F62B6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2" creationId="{A6F76E3F-18EA-5FE0-A718-DFF80CDB0EC9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3" creationId="{CB7C4D8C-AAD1-D6D8-F9DB-D1EE21D2542A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4" creationId="{86E4F09F-C3EE-AD6A-691E-BD91C28AC535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5" creationId="{6F7AB29A-864F-92CD-BD60-C6DA3248E684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6" creationId="{3947311C-9B9B-B152-39F8-B883EBAE9D2D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7" creationId="{6937088B-047C-EE2F-E26B-F8543773BF91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8" creationId="{C3270B78-271E-D7AC-991B-CC516731252F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19" creationId="{7DC944A3-E212-B1D8-56D9-8B8158DC2D35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0" creationId="{585B12BE-52A7-343F-50E0-FF731D0D6B71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1" creationId="{B0AF67EB-E95B-F0D8-F112-FB6C0F3E8291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2" creationId="{3BAAE7D6-6F1B-5EB3-063F-4E48DD3CE1A3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3" creationId="{212BD8B7-A4A9-03FE-0939-7591962DA4BC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4" creationId="{6053A83A-A931-4DF7-A490-C3BCEC678200}"/>
          </ac:spMkLst>
        </pc:spChg>
        <pc:spChg chg="add mod">
          <ac:chgData name="Justin Payan" userId="31a3a65be368f897" providerId="LiveId" clId="{A6064493-54EF-4956-BDD3-4F63A83FD0FD}" dt="2022-11-15T20:25:29.353" v="2980"/>
          <ac:spMkLst>
            <pc:docMk/>
            <pc:sldMk cId="2215080885" sldId="281"/>
            <ac:spMk id="25" creationId="{906D4984-5529-BC39-036D-F07C3CC554F3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29" creationId="{49370C75-C5CB-0B3F-BF17-A4A54D706557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30" creationId="{3C6F5659-1112-4255-8C4C-FB3CD56791F1}"/>
          </ac:spMkLst>
        </pc:spChg>
        <pc:spChg chg="add del mod">
          <ac:chgData name="Justin Payan" userId="31a3a65be368f897" providerId="LiveId" clId="{A6064493-54EF-4956-BDD3-4F63A83FD0FD}" dt="2022-11-15T20:25:32.651" v="2981" actId="478"/>
          <ac:spMkLst>
            <pc:docMk/>
            <pc:sldMk cId="2215080885" sldId="281"/>
            <ac:spMk id="32" creationId="{1A45E8DA-0E26-530C-A68F-72B4379EF646}"/>
          </ac:spMkLst>
        </pc:spChg>
        <pc:spChg chg="add mod">
          <ac:chgData name="Justin Payan" userId="31a3a65be368f897" providerId="LiveId" clId="{A6064493-54EF-4956-BDD3-4F63A83FD0FD}" dt="2022-11-16T19:13:45.984" v="6269"/>
          <ac:spMkLst>
            <pc:docMk/>
            <pc:sldMk cId="2215080885" sldId="281"/>
            <ac:spMk id="33" creationId="{3D3C1030-FECA-64F0-09B2-F10CEE5B9B8D}"/>
          </ac:spMkLst>
        </pc:spChg>
        <pc:spChg chg="del">
          <ac:chgData name="Justin Payan" userId="31a3a65be368f897" providerId="LiveId" clId="{A6064493-54EF-4956-BDD3-4F63A83FD0FD}" dt="2022-11-15T20:24:18.132" v="2958" actId="478"/>
          <ac:spMkLst>
            <pc:docMk/>
            <pc:sldMk cId="2215080885" sldId="281"/>
            <ac:spMk id="35" creationId="{E0E83DAF-4FAD-1B93-126A-49CA5EB75F16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4" creationId="{A48F0502-6DFA-6D31-88EF-019DB42ABBF2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5" creationId="{ED1A3F17-3FA3-69A0-2C20-CE371CBDE57F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6" creationId="{A0D0280E-8C09-1008-050C-ABBAF0C12630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7" creationId="{40D1B8C3-482A-22BE-FA7C-85A44FC9FBEF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8" creationId="{0CC47E5E-D7FE-771A-82C6-4AA2DE978911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59" creationId="{D500CFFA-4287-6994-91E6-0BA37CED3C9A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0" creationId="{1FE06503-40C7-C6FE-D848-12FC90C1D3DE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1" creationId="{CD78F1FC-8DE8-0B9C-9728-CE59365B430D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2" creationId="{3BD51175-9598-7D38-18FD-C01FB8EBAAFF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3" creationId="{4212B943-720E-F998-F248-A6DDDB8822C5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4" creationId="{76DA18DC-DF55-E601-23C1-D4CA064FB60D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5" creationId="{0F9C259B-CC9B-4701-DF40-2F9F0DAAC30A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66" creationId="{2E586B5F-070E-45D8-1EDA-9E8489F3B174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97" creationId="{2DD27C51-60BA-746B-A62E-9F580DBEE771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98" creationId="{C93E6E56-57F4-0AB6-CBDA-E589600ED48F}"/>
          </ac:spMkLst>
        </pc:spChg>
        <pc:spChg chg="del">
          <ac:chgData name="Justin Payan" userId="31a3a65be368f897" providerId="LiveId" clId="{A6064493-54EF-4956-BDD3-4F63A83FD0FD}" dt="2022-11-15T20:25:28.702" v="2979" actId="478"/>
          <ac:spMkLst>
            <pc:docMk/>
            <pc:sldMk cId="2215080885" sldId="281"/>
            <ac:spMk id="99" creationId="{4ECA0BF9-3CBA-4FEF-1977-A11D45AF6499}"/>
          </ac:spMkLst>
        </pc:sp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5" creationId="{704499FC-1724-615E-278C-0E1813474BCE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6" creationId="{57736B9C-82D0-8410-83AC-F447D41C30DC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7" creationId="{DC1D4627-F201-4704-F84D-F93D02DB4E74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26" creationId="{19DE48DB-484A-3B51-CA4B-32CB02A3F5A1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27" creationId="{F519DCBD-FC32-E108-D041-CB9D37B58C5C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28" creationId="{82BF7956-FAF2-D223-5C55-4EE5913F9852}"/>
          </ac:picMkLst>
        </pc:picChg>
        <pc:picChg chg="add mod">
          <ac:chgData name="Justin Payan" userId="31a3a65be368f897" providerId="LiveId" clId="{A6064493-54EF-4956-BDD3-4F63A83FD0FD}" dt="2022-11-15T20:25:29.353" v="2980"/>
          <ac:picMkLst>
            <pc:docMk/>
            <pc:sldMk cId="2215080885" sldId="281"/>
            <ac:picMk id="31" creationId="{E65F4925-D5EE-C583-FD9D-B2DEF05C77C3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67" creationId="{BA1A221C-CB96-0A53-C863-F3E89039277F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68" creationId="{5E91E9B4-491D-DA86-71F6-B252617B7038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69" creationId="{924A3339-56DE-0AFE-BC60-FE71231E887D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70" creationId="{DB516A35-9775-F7EF-C0F8-BF81CE8DC030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77" creationId="{317A7707-F6EA-293E-431A-F4F2314039B7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78" creationId="{1E493EE4-9CFB-B451-0F83-D8AB1D19B077}"/>
          </ac:picMkLst>
        </pc:picChg>
        <pc:picChg chg="del">
          <ac:chgData name="Justin Payan" userId="31a3a65be368f897" providerId="LiveId" clId="{A6064493-54EF-4956-BDD3-4F63A83FD0FD}" dt="2022-11-15T20:25:28.702" v="2979" actId="478"/>
          <ac:picMkLst>
            <pc:docMk/>
            <pc:sldMk cId="2215080885" sldId="281"/>
            <ac:picMk id="87" creationId="{23AB800E-13B2-2821-4945-65BB8F01B998}"/>
          </ac:picMkLst>
        </pc:picChg>
      </pc:sldChg>
      <pc:sldChg chg="addSp delSp modSp mod">
        <pc:chgData name="Justin Payan" userId="31a3a65be368f897" providerId="LiveId" clId="{A6064493-54EF-4956-BDD3-4F63A83FD0FD}" dt="2022-11-16T19:13:50.516" v="6271"/>
        <pc:sldMkLst>
          <pc:docMk/>
          <pc:sldMk cId="1186220035" sldId="282"/>
        </pc:sldMkLst>
        <pc:spChg chg="add del mod">
          <ac:chgData name="Justin Payan" userId="31a3a65be368f897" providerId="LiveId" clId="{A6064493-54EF-4956-BDD3-4F63A83FD0FD}" dt="2022-11-16T19:13:49.789" v="6270" actId="478"/>
          <ac:spMkLst>
            <pc:docMk/>
            <pc:sldMk cId="1186220035" sldId="282"/>
            <ac:spMk id="3" creationId="{FAC886F5-66EC-8FA5-2215-17240B91B559}"/>
          </ac:spMkLst>
        </pc:spChg>
        <pc:spChg chg="add mod">
          <ac:chgData name="Justin Payan" userId="31a3a65be368f897" providerId="LiveId" clId="{A6064493-54EF-4956-BDD3-4F63A83FD0FD}" dt="2022-11-15T20:24:35.882" v="2963"/>
          <ac:spMkLst>
            <pc:docMk/>
            <pc:sldMk cId="1186220035" sldId="282"/>
            <ac:spMk id="4" creationId="{1E6C3C02-3DF4-1BA9-B59E-4A54E7D3B443}"/>
          </ac:spMkLst>
        </pc:spChg>
        <pc:spChg chg="add mod">
          <ac:chgData name="Justin Payan" userId="31a3a65be368f897" providerId="LiveId" clId="{A6064493-54EF-4956-BDD3-4F63A83FD0FD}" dt="2022-11-16T19:13:50.516" v="6271"/>
          <ac:spMkLst>
            <pc:docMk/>
            <pc:sldMk cId="1186220035" sldId="282"/>
            <ac:spMk id="5" creationId="{DA0A766C-1B08-2A27-990C-728D9D7CAED9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29" creationId="{49370C75-C5CB-0B3F-BF17-A4A54D706557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30" creationId="{3C6F5659-1112-4255-8C4C-FB3CD56791F1}"/>
          </ac:spMkLst>
        </pc:spChg>
        <pc:spChg chg="del">
          <ac:chgData name="Justin Payan" userId="31a3a65be368f897" providerId="LiveId" clId="{A6064493-54EF-4956-BDD3-4F63A83FD0FD}" dt="2022-11-15T20:24:20.114" v="2959" actId="478"/>
          <ac:spMkLst>
            <pc:docMk/>
            <pc:sldMk cId="1186220035" sldId="282"/>
            <ac:spMk id="31" creationId="{AF681F4B-6CC1-1097-9444-A2CF57FDBE51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37" creationId="{9931A95B-6DF8-467B-8A80-7FD1CA4A5F78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38" creationId="{B25EED98-4FC0-748E-B9C2-25F7ADC4F1F0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0" creationId="{63A07F02-994D-4CBC-7AC7-2B809C8AC5C7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1" creationId="{2A4C741F-AE1D-2B68-1DB3-AA7BE3285604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2" creationId="{D464DFA6-9228-89E7-520D-9CA8D772D100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3" creationId="{7B202EC4-2136-BD03-3E00-EF616A115478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4" creationId="{EE2F72DF-041E-B210-5ECA-7D24B9E73227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5" creationId="{02D34A69-E169-6494-4F8A-D5D49E4928B5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6" creationId="{65CF6DBB-C33A-0720-28D4-405CEAF398A9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7" creationId="{70D94EF4-DEAA-F1CC-87DC-B61F85ED3EB4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8" creationId="{703DF29A-7F71-91BC-763E-8BF3D7FA8F65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49" creationId="{F0D283D2-7099-B739-C226-8CA6498B55D2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50" creationId="{B48458E7-1B1B-B843-26AD-E0A3148A355D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55" creationId="{3AF11CC4-4235-0D80-4C5F-209B90F3BAC8}"/>
          </ac:spMkLst>
        </pc:spChg>
        <pc:spChg chg="mod">
          <ac:chgData name="Justin Payan" userId="31a3a65be368f897" providerId="LiveId" clId="{A6064493-54EF-4956-BDD3-4F63A83FD0FD}" dt="2022-11-15T20:27:28.444" v="2995" actId="20577"/>
          <ac:spMkLst>
            <pc:docMk/>
            <pc:sldMk cId="1186220035" sldId="282"/>
            <ac:spMk id="97" creationId="{2DD27C51-60BA-746B-A62E-9F580DBEE771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98" creationId="{C93E6E56-57F4-0AB6-CBDA-E589600ED48F}"/>
          </ac:spMkLst>
        </pc:spChg>
        <pc:spChg chg="mod">
          <ac:chgData name="Justin Payan" userId="31a3a65be368f897" providerId="LiveId" clId="{A6064493-54EF-4956-BDD3-4F63A83FD0FD}" dt="2022-11-15T20:25:17.742" v="2978" actId="1076"/>
          <ac:spMkLst>
            <pc:docMk/>
            <pc:sldMk cId="1186220035" sldId="282"/>
            <ac:spMk id="99" creationId="{4ECA0BF9-3CBA-4FEF-1977-A11D45AF6499}"/>
          </ac:spMkLst>
        </pc:sp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51" creationId="{84F249B2-8D70-5458-F403-45ED90B14FFE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52" creationId="{2442841A-856F-5895-8269-C4477D53BB98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53" creationId="{F7C0835B-B8ED-351F-DDDB-EB23C42C84C9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54" creationId="{B0FDA536-7694-CABD-57C3-E2AC013ABEF6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77" creationId="{317A7707-F6EA-293E-431A-F4F2314039B7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78" creationId="{1E493EE4-9CFB-B451-0F83-D8AB1D19B077}"/>
          </ac:picMkLst>
        </pc:picChg>
        <pc:picChg chg="mod">
          <ac:chgData name="Justin Payan" userId="31a3a65be368f897" providerId="LiveId" clId="{A6064493-54EF-4956-BDD3-4F63A83FD0FD}" dt="2022-11-15T20:25:17.742" v="2978" actId="1076"/>
          <ac:picMkLst>
            <pc:docMk/>
            <pc:sldMk cId="1186220035" sldId="282"/>
            <ac:picMk id="87" creationId="{23AB800E-13B2-2821-4945-65BB8F01B998}"/>
          </ac:picMkLst>
        </pc:picChg>
      </pc:sldChg>
      <pc:sldChg chg="modSp mod">
        <pc:chgData name="Justin Payan" userId="31a3a65be368f897" providerId="LiveId" clId="{A6064493-54EF-4956-BDD3-4F63A83FD0FD}" dt="2022-11-17T23:30:36.766" v="7974" actId="1076"/>
        <pc:sldMkLst>
          <pc:docMk/>
          <pc:sldMk cId="2242538734" sldId="284"/>
        </pc:sldMkLst>
        <pc:spChg chg="mod">
          <ac:chgData name="Justin Payan" userId="31a3a65be368f897" providerId="LiveId" clId="{A6064493-54EF-4956-BDD3-4F63A83FD0FD}" dt="2022-11-17T23:30:36.766" v="7974" actId="1076"/>
          <ac:spMkLst>
            <pc:docMk/>
            <pc:sldMk cId="2242538734" sldId="284"/>
            <ac:spMk id="11" creationId="{9F0A7A3F-A9EA-C04C-BB87-F6F92C9FAFC9}"/>
          </ac:spMkLst>
        </pc:spChg>
        <pc:picChg chg="mod">
          <ac:chgData name="Justin Payan" userId="31a3a65be368f897" providerId="LiveId" clId="{A6064493-54EF-4956-BDD3-4F63A83FD0FD}" dt="2022-11-17T22:28:08.028" v="7021" actId="1076"/>
          <ac:picMkLst>
            <pc:docMk/>
            <pc:sldMk cId="2242538734" sldId="284"/>
            <ac:picMk id="12" creationId="{1E7793CD-C371-7355-6A29-A8A94F14021D}"/>
          </ac:picMkLst>
        </pc:picChg>
      </pc:sldChg>
      <pc:sldChg chg="del">
        <pc:chgData name="Justin Payan" userId="31a3a65be368f897" providerId="LiveId" clId="{A6064493-54EF-4956-BDD3-4F63A83FD0FD}" dt="2022-11-08T19:55:06.307" v="25" actId="47"/>
        <pc:sldMkLst>
          <pc:docMk/>
          <pc:sldMk cId="1414842718" sldId="287"/>
        </pc:sldMkLst>
      </pc:sldChg>
      <pc:sldChg chg="addSp delSp modSp mod">
        <pc:chgData name="Justin Payan" userId="31a3a65be368f897" providerId="LiveId" clId="{A6064493-54EF-4956-BDD3-4F63A83FD0FD}" dt="2022-11-17T23:54:34.190" v="7979" actId="1076"/>
        <pc:sldMkLst>
          <pc:docMk/>
          <pc:sldMk cId="1589804078" sldId="289"/>
        </pc:sldMkLst>
        <pc:spChg chg="mod">
          <ac:chgData name="Justin Payan" userId="31a3a65be368f897" providerId="LiveId" clId="{A6064493-54EF-4956-BDD3-4F63A83FD0FD}" dt="2022-11-08T19:55:32.067" v="106" actId="20577"/>
          <ac:spMkLst>
            <pc:docMk/>
            <pc:sldMk cId="1589804078" sldId="289"/>
            <ac:spMk id="2" creationId="{29BCB4CD-50D7-8D8B-6CF9-6C098993F2A8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3" creationId="{C9953B33-0432-F7D0-6DFD-EBA79E1220F3}"/>
          </ac:spMkLst>
        </pc:spChg>
        <pc:spChg chg="add mod">
          <ac:chgData name="Justin Payan" userId="31a3a65be368f897" providerId="LiveId" clId="{A6064493-54EF-4956-BDD3-4F63A83FD0FD}" dt="2022-11-08T21:01:50.960" v="418" actId="1076"/>
          <ac:spMkLst>
            <pc:docMk/>
            <pc:sldMk cId="1589804078" sldId="289"/>
            <ac:spMk id="4" creationId="{9B6B4CAC-A218-EB5F-BEE3-0FA65FE957C4}"/>
          </ac:spMkLst>
        </pc:spChg>
        <pc:spChg chg="add mod">
          <ac:chgData name="Justin Payan" userId="31a3a65be368f897" providerId="LiveId" clId="{A6064493-54EF-4956-BDD3-4F63A83FD0FD}" dt="2022-11-08T21:03:08.418" v="460" actId="20577"/>
          <ac:spMkLst>
            <pc:docMk/>
            <pc:sldMk cId="1589804078" sldId="289"/>
            <ac:spMk id="5" creationId="{C652B540-0A87-16F4-55A3-F83707EA08E8}"/>
          </ac:spMkLst>
        </pc:spChg>
        <pc:spChg chg="add mod">
          <ac:chgData name="Justin Payan" userId="31a3a65be368f897" providerId="LiveId" clId="{A6064493-54EF-4956-BDD3-4F63A83FD0FD}" dt="2022-11-08T21:03:03.429" v="446" actId="20577"/>
          <ac:spMkLst>
            <pc:docMk/>
            <pc:sldMk cId="1589804078" sldId="289"/>
            <ac:spMk id="6" creationId="{571AC173-46C8-E93C-B1FC-F9ED43A6C738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9" creationId="{D46F348E-19EC-D367-80CD-C2AA1FE26A3E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10" creationId="{41B8DFD0-0F93-FC6D-DA79-3696460FFBB8}"/>
          </ac:spMkLst>
        </pc:spChg>
        <pc:spChg chg="add del mod">
          <ac:chgData name="Justin Payan" userId="31a3a65be368f897" providerId="LiveId" clId="{A6064493-54EF-4956-BDD3-4F63A83FD0FD}" dt="2022-11-08T19:59:35.197" v="252" actId="478"/>
          <ac:spMkLst>
            <pc:docMk/>
            <pc:sldMk cId="1589804078" sldId="289"/>
            <ac:spMk id="11" creationId="{ED35F343-8B1D-41AE-C80B-B53071E2DEA6}"/>
          </ac:spMkLst>
        </pc:spChg>
        <pc:spChg chg="add del mod">
          <ac:chgData name="Justin Payan" userId="31a3a65be368f897" providerId="LiveId" clId="{A6064493-54EF-4956-BDD3-4F63A83FD0FD}" dt="2022-11-08T19:59:41.727" v="253" actId="478"/>
          <ac:spMkLst>
            <pc:docMk/>
            <pc:sldMk cId="1589804078" sldId="289"/>
            <ac:spMk id="12" creationId="{F6769240-9A5B-ED73-ED61-C15446275C81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15" creationId="{C70DF73C-2688-794B-43DD-64A7968A37E8}"/>
          </ac:spMkLst>
        </pc:spChg>
        <pc:spChg chg="add del mod">
          <ac:chgData name="Justin Payan" userId="31a3a65be368f897" providerId="LiveId" clId="{A6064493-54EF-4956-BDD3-4F63A83FD0FD}" dt="2022-11-08T20:46:28.428" v="270" actId="478"/>
          <ac:spMkLst>
            <pc:docMk/>
            <pc:sldMk cId="1589804078" sldId="289"/>
            <ac:spMk id="16" creationId="{A20E44AC-EE0E-47C7-5C5E-2112DA372230}"/>
          </ac:spMkLst>
        </pc:spChg>
        <pc:spChg chg="add del mod">
          <ac:chgData name="Justin Payan" userId="31a3a65be368f897" providerId="LiveId" clId="{A6064493-54EF-4956-BDD3-4F63A83FD0FD}" dt="2022-11-08T19:59:33.017" v="251" actId="478"/>
          <ac:spMkLst>
            <pc:docMk/>
            <pc:sldMk cId="1589804078" sldId="289"/>
            <ac:spMk id="17" creationId="{3E2CE295-A4C0-E42B-4A3F-577EF47CF0F3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19" creationId="{EE414D52-8AF6-3E45-7116-11CA8E9057E3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20" creationId="{B7DA5374-7158-2FFF-8145-C1175EDA4CA3}"/>
          </ac:spMkLst>
        </pc:spChg>
        <pc:spChg chg="add del mod">
          <ac:chgData name="Justin Payan" userId="31a3a65be368f897" providerId="LiveId" clId="{A6064493-54EF-4956-BDD3-4F63A83FD0FD}" dt="2022-11-08T20:46:30.138" v="271" actId="478"/>
          <ac:spMkLst>
            <pc:docMk/>
            <pc:sldMk cId="1589804078" sldId="289"/>
            <ac:spMk id="23" creationId="{DC2DE4D3-0609-2DBA-F448-8CAB8C9291FF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24" creationId="{B086CAD7-42B3-A9FC-5F82-086D7A4BB29D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25" creationId="{03DB871F-2BA7-ABBC-5144-077CBFFC6438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26" creationId="{82B1F2CF-5E21-6EC5-671D-1A7A1F086698}"/>
          </ac:spMkLst>
        </pc:spChg>
        <pc:spChg chg="add mod">
          <ac:chgData name="Justin Payan" userId="31a3a65be368f897" providerId="LiveId" clId="{A6064493-54EF-4956-BDD3-4F63A83FD0FD}" dt="2022-11-08T21:01:59.050" v="419" actId="1076"/>
          <ac:spMkLst>
            <pc:docMk/>
            <pc:sldMk cId="1589804078" sldId="289"/>
            <ac:spMk id="27" creationId="{96B91BCC-2CF1-2CF0-670D-9F894957A0F4}"/>
          </ac:spMkLst>
        </pc:spChg>
        <pc:spChg chg="del">
          <ac:chgData name="Justin Payan" userId="31a3a65be368f897" providerId="LiveId" clId="{A6064493-54EF-4956-BDD3-4F63A83FD0FD}" dt="2022-11-08T19:57:36.257" v="229" actId="478"/>
          <ac:spMkLst>
            <pc:docMk/>
            <pc:sldMk cId="1589804078" sldId="289"/>
            <ac:spMk id="32" creationId="{29CFD6E7-F903-A4E1-2190-286BDAAC9194}"/>
          </ac:spMkLst>
        </pc:spChg>
        <pc:spChg chg="del">
          <ac:chgData name="Justin Payan" userId="31a3a65be368f897" providerId="LiveId" clId="{A6064493-54EF-4956-BDD3-4F63A83FD0FD}" dt="2022-11-08T19:57:36.257" v="229" actId="478"/>
          <ac:spMkLst>
            <pc:docMk/>
            <pc:sldMk cId="1589804078" sldId="289"/>
            <ac:spMk id="33" creationId="{9388F7D6-0A68-EBEB-B41E-AF50FB8386BA}"/>
          </ac:spMkLst>
        </pc:spChg>
        <pc:spChg chg="del">
          <ac:chgData name="Justin Payan" userId="31a3a65be368f897" providerId="LiveId" clId="{A6064493-54EF-4956-BDD3-4F63A83FD0FD}" dt="2022-11-08T19:57:36.257" v="229" actId="478"/>
          <ac:spMkLst>
            <pc:docMk/>
            <pc:sldMk cId="1589804078" sldId="289"/>
            <ac:spMk id="34" creationId="{473E8C80-1846-5359-2BCF-7B70537D0C27}"/>
          </ac:spMkLst>
        </pc:spChg>
        <pc:spChg chg="del">
          <ac:chgData name="Justin Payan" userId="31a3a65be368f897" providerId="LiveId" clId="{A6064493-54EF-4956-BDD3-4F63A83FD0FD}" dt="2022-11-08T19:57:36.257" v="229" actId="478"/>
          <ac:spMkLst>
            <pc:docMk/>
            <pc:sldMk cId="1589804078" sldId="289"/>
            <ac:spMk id="35" creationId="{E576097A-8570-2EFD-1400-9455A7FD2332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36" creationId="{9A128AC5-2E4D-5149-58E0-B61235898768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39" creationId="{75B12DC5-9084-2C80-EBBD-93127D635694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0" creationId="{A4C2A7D5-5EEA-CBCF-4116-3A6CCC3C9601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1" creationId="{55A65216-3E86-FEAC-DEB2-71231523383A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2" creationId="{04A3B8F9-C1E7-64E2-026E-09F76AEFAA55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4" creationId="{2ECC8EAF-56FF-2894-CFC9-F56522F7A972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5" creationId="{11534685-175E-1A16-001D-1ED328BC6100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6" creationId="{B83A3EC4-EFBF-F41D-1AFC-42DA9DEA6D96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7" creationId="{1115D3C7-6CA8-36AB-F7B2-A12985502332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48" creationId="{03F32EF2-3597-B7ED-CE6F-0F56D9326EED}"/>
          </ac:spMkLst>
        </pc:spChg>
        <pc:spChg chg="mod">
          <ac:chgData name="Justin Payan" userId="31a3a65be368f897" providerId="LiveId" clId="{A6064493-54EF-4956-BDD3-4F63A83FD0FD}" dt="2022-11-08T19:58:39.147" v="243" actId="14100"/>
          <ac:spMkLst>
            <pc:docMk/>
            <pc:sldMk cId="1589804078" sldId="289"/>
            <ac:spMk id="49" creationId="{E5A5BB30-EB47-F081-BA93-BBB66A183500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54" creationId="{01606944-D104-A376-04AC-5DA4B4D04FEF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55" creationId="{FDA964C6-F5F0-D7D6-DCE7-2EE6DDE17245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56" creationId="{545499D4-AE87-2184-0833-52120864CF80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57" creationId="{69A6083F-43B6-681C-2BC6-0F09A47F1B9E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64" creationId="{5B36CD0B-798B-2F4E-6890-5EB197605B6E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65" creationId="{C9F25240-EAAD-44F1-E10B-BFC43AEEB3A5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66" creationId="{64B59B8C-6D21-DE84-D4C5-CF700A652834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67" creationId="{FA6F5213-020D-FDDB-C09D-3ABA29ADCF13}"/>
          </ac:spMkLst>
        </pc:spChg>
        <pc:spChg chg="del">
          <ac:chgData name="Justin Payan" userId="31a3a65be368f897" providerId="LiveId" clId="{A6064493-54EF-4956-BDD3-4F63A83FD0FD}" dt="2022-11-08T19:55:42.957" v="107" actId="478"/>
          <ac:spMkLst>
            <pc:docMk/>
            <pc:sldMk cId="1589804078" sldId="289"/>
            <ac:spMk id="68" creationId="{F3839D12-4564-B656-F824-2423778AFDAC}"/>
          </ac:spMkLst>
        </pc:spChg>
        <pc:spChg chg="add mod">
          <ac:chgData name="Justin Payan" userId="31a3a65be368f897" providerId="LiveId" clId="{A6064493-54EF-4956-BDD3-4F63A83FD0FD}" dt="2022-11-08T21:01:01.158" v="411" actId="1076"/>
          <ac:spMkLst>
            <pc:docMk/>
            <pc:sldMk cId="1589804078" sldId="289"/>
            <ac:spMk id="80" creationId="{2097773F-C595-21B8-C641-7D0DBB634ED6}"/>
          </ac:spMkLst>
        </pc:spChg>
        <pc:spChg chg="add mod">
          <ac:chgData name="Justin Payan" userId="31a3a65be368f897" providerId="LiveId" clId="{A6064493-54EF-4956-BDD3-4F63A83FD0FD}" dt="2022-11-08T21:01:01.158" v="411" actId="1076"/>
          <ac:spMkLst>
            <pc:docMk/>
            <pc:sldMk cId="1589804078" sldId="289"/>
            <ac:spMk id="81" creationId="{4F69E2F2-8D4E-E3E9-33CC-0A1CDEAFD32E}"/>
          </ac:spMkLst>
        </pc:spChg>
        <pc:spChg chg="add mod">
          <ac:chgData name="Justin Payan" userId="31a3a65be368f897" providerId="LiveId" clId="{A6064493-54EF-4956-BDD3-4F63A83FD0FD}" dt="2022-11-08T21:01:01.158" v="411" actId="1076"/>
          <ac:spMkLst>
            <pc:docMk/>
            <pc:sldMk cId="1589804078" sldId="289"/>
            <ac:spMk id="88" creationId="{B8BA770B-A3D5-E6D4-23E5-974063709D16}"/>
          </ac:spMkLst>
        </pc:spChg>
        <pc:picChg chg="add del mod">
          <ac:chgData name="Justin Payan" userId="31a3a65be368f897" providerId="LiveId" clId="{A6064493-54EF-4956-BDD3-4F63A83FD0FD}" dt="2022-11-08T19:59:31.497" v="250" actId="478"/>
          <ac:picMkLst>
            <pc:docMk/>
            <pc:sldMk cId="1589804078" sldId="289"/>
            <ac:picMk id="7" creationId="{3634EDA3-13F5-909E-252C-D4D0D3D89E53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8" creationId="{41EEAC73-A0D5-A9BE-9484-DBEEDB9489EA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13" creationId="{01D02C9A-2B4D-27B0-DD12-0BCB9C5856C1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14" creationId="{5E446009-0D52-9918-9D51-25C348EC3EA5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18" creationId="{90A24BA1-ED38-C6D4-0413-B8DA0EFD2DEB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21" creationId="{BA8C0056-4EC9-8F1F-16AE-D08FDFCA5F8D}"/>
          </ac:picMkLst>
        </pc:picChg>
        <pc:picChg chg="add mod">
          <ac:chgData name="Justin Payan" userId="31a3a65be368f897" providerId="LiveId" clId="{A6064493-54EF-4956-BDD3-4F63A83FD0FD}" dt="2022-11-08T21:01:59.050" v="419" actId="1076"/>
          <ac:picMkLst>
            <pc:docMk/>
            <pc:sldMk cId="1589804078" sldId="289"/>
            <ac:picMk id="22" creationId="{A79D1EFB-892C-177B-FE51-0508DFFE8E8D}"/>
          </ac:picMkLst>
        </pc:picChg>
        <pc:picChg chg="add mod">
          <ac:chgData name="Justin Payan" userId="31a3a65be368f897" providerId="LiveId" clId="{A6064493-54EF-4956-BDD3-4F63A83FD0FD}" dt="2022-11-17T23:54:34.190" v="7979" actId="1076"/>
          <ac:picMkLst>
            <pc:docMk/>
            <pc:sldMk cId="1589804078" sldId="289"/>
            <ac:picMk id="29" creationId="{C5C6E65E-271D-8F85-88B5-76F17BA3F695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30" creationId="{405D90A4-9A9A-0EA8-3F3C-AF0A778A574E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31" creationId="{1390D932-4AC8-B26C-0F9B-B32580878C91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37" creationId="{5E295DE8-803F-2825-CFE2-D71C5170E696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38" creationId="{41E91FA6-BB19-3FF4-94A2-3FA499325B10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43" creationId="{737DBD25-C146-E895-F733-302C280644A3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50" creationId="{C374D4CD-ADB8-4E39-1A15-A5B49349FA5A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51" creationId="{B358695B-5143-5D9A-DBF5-B6BE4948156D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52" creationId="{4ED7E88C-D0B4-D328-EA10-F15ED4775C58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53" creationId="{736ADBD3-08B4-2977-5A35-9C3D7113C604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58" creationId="{4605D7DF-087C-AC14-47BE-787E76A8EB1A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59" creationId="{AC3F58D6-16F7-194D-D169-8657F94785A1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60" creationId="{B6A021C4-B90F-EA92-CE3D-58BC6C31695B}"/>
          </ac:picMkLst>
        </pc:picChg>
        <pc:picChg chg="del">
          <ac:chgData name="Justin Payan" userId="31a3a65be368f897" providerId="LiveId" clId="{A6064493-54EF-4956-BDD3-4F63A83FD0FD}" dt="2022-11-08T19:55:42.957" v="107" actId="478"/>
          <ac:picMkLst>
            <pc:docMk/>
            <pc:sldMk cId="1589804078" sldId="289"/>
            <ac:picMk id="61" creationId="{2D288806-1FCB-6899-5E76-660BB1886F21}"/>
          </ac:picMkLst>
        </pc:picChg>
        <pc:picChg chg="add del mod">
          <ac:chgData name="Justin Payan" userId="31a3a65be368f897" providerId="LiveId" clId="{A6064493-54EF-4956-BDD3-4F63A83FD0FD}" dt="2022-11-08T20:49:14.148" v="289" actId="478"/>
          <ac:picMkLst>
            <pc:docMk/>
            <pc:sldMk cId="1589804078" sldId="289"/>
            <ac:picMk id="62" creationId="{4FEDA9A2-2EBF-BE63-36F6-E8E0F9CCA10B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63" creationId="{4D8DE9BC-E702-0831-9EB2-B8D2000A4F09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69" creationId="{1B3F6DA1-6574-38D4-6B27-0FC2E4D35FE4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70" creationId="{03914C39-C7E5-7E81-9A23-CEB50B5BE53B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72" creationId="{3459F1C5-3610-B94D-F5EF-1418D665E63F}"/>
          </ac:picMkLst>
        </pc:picChg>
        <pc:picChg chg="add del mod">
          <ac:chgData name="Justin Payan" userId="31a3a65be368f897" providerId="LiveId" clId="{A6064493-54EF-4956-BDD3-4F63A83FD0FD}" dt="2022-11-08T20:51:50.138" v="304" actId="478"/>
          <ac:picMkLst>
            <pc:docMk/>
            <pc:sldMk cId="1589804078" sldId="289"/>
            <ac:picMk id="73" creationId="{20DE6171-3663-4843-5AFB-F9ACCC2A8069}"/>
          </ac:picMkLst>
        </pc:picChg>
        <pc:picChg chg="add del mod">
          <ac:chgData name="Justin Payan" userId="31a3a65be368f897" providerId="LiveId" clId="{A6064493-54EF-4956-BDD3-4F63A83FD0FD}" dt="2022-11-08T20:51:48.898" v="303" actId="478"/>
          <ac:picMkLst>
            <pc:docMk/>
            <pc:sldMk cId="1589804078" sldId="289"/>
            <ac:picMk id="74" creationId="{9274800A-6A85-6E08-8F19-BF923FFD2D31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76" creationId="{816C910D-C0B2-5B3C-10E4-37598BA84F05}"/>
          </ac:picMkLst>
        </pc:picChg>
        <pc:picChg chg="add del mod">
          <ac:chgData name="Justin Payan" userId="31a3a65be368f897" providerId="LiveId" clId="{A6064493-54EF-4956-BDD3-4F63A83FD0FD}" dt="2022-11-08T20:55:33.388" v="336" actId="478"/>
          <ac:picMkLst>
            <pc:docMk/>
            <pc:sldMk cId="1589804078" sldId="289"/>
            <ac:picMk id="78" creationId="{A1EE7461-D898-510C-2CD4-11C0BC5AD0F3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79" creationId="{F711F1E9-AC22-6641-E881-4183893CABEC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82" creationId="{A6B0BCF2-1A5C-C87E-8505-3D1659C67F5C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83" creationId="{5B36ABB7-E755-514B-977C-EA4435B60C92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84" creationId="{EE0B9FD9-1607-B485-4A65-39970EF2372E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85" creationId="{827C4635-D802-645E-C6A1-AA0FCB17943F}"/>
          </ac:picMkLst>
        </pc:picChg>
        <pc:picChg chg="add del mod">
          <ac:chgData name="Justin Payan" userId="31a3a65be368f897" providerId="LiveId" clId="{A6064493-54EF-4956-BDD3-4F63A83FD0FD}" dt="2022-11-08T20:55:44.908" v="341" actId="478"/>
          <ac:picMkLst>
            <pc:docMk/>
            <pc:sldMk cId="1589804078" sldId="289"/>
            <ac:picMk id="86" creationId="{FCC23F29-907A-11DD-AC0A-B0156C8ED65C}"/>
          </ac:picMkLst>
        </pc:picChg>
        <pc:picChg chg="add del mod">
          <ac:chgData name="Justin Payan" userId="31a3a65be368f897" providerId="LiveId" clId="{A6064493-54EF-4956-BDD3-4F63A83FD0FD}" dt="2022-11-08T20:54:26.678" v="325" actId="478"/>
          <ac:picMkLst>
            <pc:docMk/>
            <pc:sldMk cId="1589804078" sldId="289"/>
            <ac:picMk id="87" creationId="{3B089690-41EB-6619-95FF-F77EE55B2030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90" creationId="{0D905995-2E2D-3C31-9A2D-B46EB775080B}"/>
          </ac:picMkLst>
        </pc:picChg>
        <pc:picChg chg="add mod">
          <ac:chgData name="Justin Payan" userId="31a3a65be368f897" providerId="LiveId" clId="{A6064493-54EF-4956-BDD3-4F63A83FD0FD}" dt="2022-11-08T21:01:01.158" v="411" actId="1076"/>
          <ac:picMkLst>
            <pc:docMk/>
            <pc:sldMk cId="1589804078" sldId="289"/>
            <ac:picMk id="91" creationId="{6ACF3920-7C56-9CA5-2A2F-8217552D5453}"/>
          </ac:picMkLst>
        </pc:picChg>
        <pc:picChg chg="add mod">
          <ac:chgData name="Justin Payan" userId="31a3a65be368f897" providerId="LiveId" clId="{A6064493-54EF-4956-BDD3-4F63A83FD0FD}" dt="2022-11-08T21:02:50.744" v="420" actId="207"/>
          <ac:picMkLst>
            <pc:docMk/>
            <pc:sldMk cId="1589804078" sldId="289"/>
            <ac:picMk id="93" creationId="{45B7F298-E743-C200-A8B7-2E1DAD8A6147}"/>
          </ac:picMkLst>
        </pc:picChg>
      </pc:sldChg>
      <pc:sldChg chg="addSp delSp modSp mod">
        <pc:chgData name="Justin Payan" userId="31a3a65be368f897" providerId="LiveId" clId="{A6064493-54EF-4956-BDD3-4F63A83FD0FD}" dt="2022-11-17T22:57:49.154" v="7972" actId="122"/>
        <pc:sldMkLst>
          <pc:docMk/>
          <pc:sldMk cId="1585459058" sldId="290"/>
        </pc:sldMkLst>
        <pc:spChg chg="mod">
          <ac:chgData name="Justin Payan" userId="31a3a65be368f897" providerId="LiveId" clId="{A6064493-54EF-4956-BDD3-4F63A83FD0FD}" dt="2022-11-08T21:06:01.208" v="486" actId="20577"/>
          <ac:spMkLst>
            <pc:docMk/>
            <pc:sldMk cId="1585459058" sldId="290"/>
            <ac:spMk id="2" creationId="{29BCB4CD-50D7-8D8B-6CF9-6C098993F2A8}"/>
          </ac:spMkLst>
        </pc:spChg>
        <pc:spChg chg="del mod">
          <ac:chgData name="Justin Payan" userId="31a3a65be368f897" providerId="LiveId" clId="{A6064493-54EF-4956-BDD3-4F63A83FD0FD}" dt="2022-11-16T19:07:05.305" v="6179" actId="478"/>
          <ac:spMkLst>
            <pc:docMk/>
            <pc:sldMk cId="1585459058" sldId="290"/>
            <ac:spMk id="3" creationId="{BDE2E2D6-BA47-2EE6-9823-5A6B997A2FF5}"/>
          </ac:spMkLst>
        </pc:spChg>
        <pc:spChg chg="add mod">
          <ac:chgData name="Justin Payan" userId="31a3a65be368f897" providerId="LiveId" clId="{A6064493-54EF-4956-BDD3-4F63A83FD0FD}" dt="2022-11-17T22:57:49.154" v="7972" actId="122"/>
          <ac:spMkLst>
            <pc:docMk/>
            <pc:sldMk cId="1585459058" sldId="290"/>
            <ac:spMk id="4" creationId="{64A68702-DF67-366B-2AE7-A8D003B6AAE5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" creationId="{E4BE5530-D9D2-52CD-920D-A7AF8F37ACB6}"/>
          </ac:spMkLst>
        </pc:spChg>
        <pc:spChg chg="add del mod">
          <ac:chgData name="Justin Payan" userId="31a3a65be368f897" providerId="LiveId" clId="{A6064493-54EF-4956-BDD3-4F63A83FD0FD}" dt="2022-11-16T19:07:05.305" v="6179" actId="478"/>
          <ac:spMkLst>
            <pc:docMk/>
            <pc:sldMk cId="1585459058" sldId="290"/>
            <ac:spMk id="5" creationId="{3DFBB9AF-B6D3-E3F8-AB87-C8279C31DC51}"/>
          </ac:spMkLst>
        </pc:spChg>
        <pc:spChg chg="add del mod">
          <ac:chgData name="Justin Payan" userId="31a3a65be368f897" providerId="LiveId" clId="{A6064493-54EF-4956-BDD3-4F63A83FD0FD}" dt="2022-11-16T19:07:05.305" v="6179" actId="478"/>
          <ac:spMkLst>
            <pc:docMk/>
            <pc:sldMk cId="1585459058" sldId="290"/>
            <ac:spMk id="6" creationId="{A6233786-717F-0CE1-AA73-D74AF310693E}"/>
          </ac:spMkLst>
        </pc:spChg>
        <pc:spChg chg="add del mod">
          <ac:chgData name="Justin Payan" userId="31a3a65be368f897" providerId="LiveId" clId="{A6064493-54EF-4956-BDD3-4F63A83FD0FD}" dt="2022-11-16T19:07:05.305" v="6179" actId="478"/>
          <ac:spMkLst>
            <pc:docMk/>
            <pc:sldMk cId="1585459058" sldId="290"/>
            <ac:spMk id="7" creationId="{F0A4B076-2123-5B12-3E65-3033208A6EC5}"/>
          </ac:spMkLst>
        </pc:spChg>
        <pc:spChg chg="add mod">
          <ac:chgData name="Justin Payan" userId="31a3a65be368f897" providerId="LiveId" clId="{A6064493-54EF-4956-BDD3-4F63A83FD0FD}" dt="2022-11-17T22:57:49.154" v="7972" actId="122"/>
          <ac:spMkLst>
            <pc:docMk/>
            <pc:sldMk cId="1585459058" sldId="290"/>
            <ac:spMk id="8" creationId="{38CC11D2-4FF9-2CF4-7347-13AB32085C32}"/>
          </ac:spMkLst>
        </pc:spChg>
        <pc:spChg chg="add mod">
          <ac:chgData name="Justin Payan" userId="31a3a65be368f897" providerId="LiveId" clId="{A6064493-54EF-4956-BDD3-4F63A83FD0FD}" dt="2022-11-16T19:07:11.424" v="6180" actId="1076"/>
          <ac:spMkLst>
            <pc:docMk/>
            <pc:sldMk cId="1585459058" sldId="290"/>
            <ac:spMk id="9" creationId="{A1824373-05A9-11D1-33AF-CB76376DB157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32" creationId="{29CFD6E7-F903-A4E1-2190-286BDAAC9194}"/>
          </ac:spMkLst>
        </pc:spChg>
        <pc:spChg chg="del">
          <ac:chgData name="Justin Payan" userId="31a3a65be368f897" providerId="LiveId" clId="{A6064493-54EF-4956-BDD3-4F63A83FD0FD}" dt="2022-11-08T21:06:09.459" v="488" actId="478"/>
          <ac:spMkLst>
            <pc:docMk/>
            <pc:sldMk cId="1585459058" sldId="290"/>
            <ac:spMk id="36" creationId="{4A919626-BD88-14D5-9AE9-0AECA377ED7B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38" creationId="{327FE9CF-CDB2-BCF6-56ED-14444B4A71FE}"/>
          </ac:spMkLst>
        </pc:spChg>
        <pc:spChg chg="del">
          <ac:chgData name="Justin Payan" userId="31a3a65be368f897" providerId="LiveId" clId="{A6064493-54EF-4956-BDD3-4F63A83FD0FD}" dt="2022-11-08T21:06:09.459" v="488" actId="478"/>
          <ac:spMkLst>
            <pc:docMk/>
            <pc:sldMk cId="1585459058" sldId="290"/>
            <ac:spMk id="41" creationId="{540B249D-207C-E98E-C8E7-5F0BC3828264}"/>
          </ac:spMkLst>
        </pc:spChg>
        <pc:spChg chg="del">
          <ac:chgData name="Justin Payan" userId="31a3a65be368f897" providerId="LiveId" clId="{A6064493-54EF-4956-BDD3-4F63A83FD0FD}" dt="2022-11-08T21:06:09.459" v="488" actId="478"/>
          <ac:spMkLst>
            <pc:docMk/>
            <pc:sldMk cId="1585459058" sldId="290"/>
            <ac:spMk id="42" creationId="{261592BA-6655-CBA3-90E1-B9EC915CE305}"/>
          </ac:spMkLst>
        </pc:spChg>
        <pc:spChg chg="del">
          <ac:chgData name="Justin Payan" userId="31a3a65be368f897" providerId="LiveId" clId="{A6064493-54EF-4956-BDD3-4F63A83FD0FD}" dt="2022-11-08T21:06:09.459" v="488" actId="478"/>
          <ac:spMkLst>
            <pc:docMk/>
            <pc:sldMk cId="1585459058" sldId="290"/>
            <ac:spMk id="43" creationId="{9E258A8F-453C-BBB3-35C4-6A798272CB06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4" creationId="{B24827C3-C188-5A19-EDAD-2849DB72C789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5" creationId="{8927386C-75D3-9F79-3C39-32B852659230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6" creationId="{E7AFFACF-2C1D-1CC7-2E5E-BA4A49704544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7" creationId="{664BBD33-A160-1495-5DF4-EF7F93FE1B19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49" creationId="{E5A5BB30-EB47-F081-BA93-BBB66A183500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4" creationId="{BAFC4BBB-8F64-1A83-D337-F5A71D2DB47A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5" creationId="{0BA8009A-3254-A8F3-56E1-72B61B61EB71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6" creationId="{E90A1380-8C00-90FB-AC25-14BCF446D790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7" creationId="{2C4D7F9E-230E-67FA-68CE-24F2CAB2BFF4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8" creationId="{E31724ED-8980-02A8-AA44-0239BD3312D0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59" creationId="{96CD5D28-F6EB-39BF-ADFF-744BEF5789BD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60" creationId="{6CB893EE-F076-E662-A6E5-A38CE5EF5CFD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61" creationId="{8181F472-4EA2-8B45-6531-BB854DF44659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64" creationId="{F4AFB363-0BD5-4E76-6F43-060386E2F506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69" creationId="{CBB2B955-162C-92D1-E699-66D46FE83961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70" creationId="{EDBE60C2-DEB0-0BFD-A8EB-83894D25BC2C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71" creationId="{7F178248-B33D-64A2-00F2-0215B009D165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72" creationId="{B6E3DE8C-68FF-FE02-2F0B-BCB19F0984F2}"/>
          </ac:spMkLst>
        </pc:spChg>
        <pc:spChg chg="del">
          <ac:chgData name="Justin Payan" userId="31a3a65be368f897" providerId="LiveId" clId="{A6064493-54EF-4956-BDD3-4F63A83FD0FD}" dt="2022-11-08T21:06:07.690" v="487" actId="478"/>
          <ac:spMkLst>
            <pc:docMk/>
            <pc:sldMk cId="1585459058" sldId="290"/>
            <ac:spMk id="73" creationId="{F9C9E3CA-2BC9-AEED-FBA4-30303BDB640A}"/>
          </ac:spMkLst>
        </pc:sp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39" creationId="{F78D08D9-7E26-746E-7F52-5BF8E64B00ED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40" creationId="{B59AFC3D-E756-5AAC-68BC-5A955BB09E1D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48" creationId="{1C1AFFE4-1FC5-0F99-D096-830D8363C96F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65" creationId="{899A76C0-1B58-2DE0-B47E-DD9B1CB893F6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66" creationId="{B4468ABE-DD20-FC8B-C8FA-08DF65ED14D9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67" creationId="{1317573F-8A7B-8085-7717-2C4A38313C4C}"/>
          </ac:picMkLst>
        </pc:picChg>
        <pc:picChg chg="del">
          <ac:chgData name="Justin Payan" userId="31a3a65be368f897" providerId="LiveId" clId="{A6064493-54EF-4956-BDD3-4F63A83FD0FD}" dt="2022-11-08T21:06:07.690" v="487" actId="478"/>
          <ac:picMkLst>
            <pc:docMk/>
            <pc:sldMk cId="1585459058" sldId="290"/>
            <ac:picMk id="68" creationId="{59E69DEF-5EFA-7E78-584F-F43F07AD49E9}"/>
          </ac:picMkLst>
        </pc:picChg>
        <pc:cxnChg chg="del">
          <ac:chgData name="Justin Payan" userId="31a3a65be368f897" providerId="LiveId" clId="{A6064493-54EF-4956-BDD3-4F63A83FD0FD}" dt="2022-11-08T21:06:10.408" v="489" actId="478"/>
          <ac:cxnSpMkLst>
            <pc:docMk/>
            <pc:sldMk cId="1585459058" sldId="290"/>
            <ac:cxnSpMk id="37" creationId="{41A52336-1B4B-6778-11C3-D2625931AEE1}"/>
          </ac:cxnSpMkLst>
        </pc:cxnChg>
      </pc:sldChg>
      <pc:sldChg chg="del">
        <pc:chgData name="Justin Payan" userId="31a3a65be368f897" providerId="LiveId" clId="{A6064493-54EF-4956-BDD3-4F63A83FD0FD}" dt="2022-11-08T21:22:24.929" v="1112" actId="47"/>
        <pc:sldMkLst>
          <pc:docMk/>
          <pc:sldMk cId="4159712095" sldId="298"/>
        </pc:sldMkLst>
      </pc:sldChg>
      <pc:sldChg chg="addSp modSp mod">
        <pc:chgData name="Justin Payan" userId="31a3a65be368f897" providerId="LiveId" clId="{A6064493-54EF-4956-BDD3-4F63A83FD0FD}" dt="2022-11-17T23:54:20.914" v="7978" actId="1076"/>
        <pc:sldMkLst>
          <pc:docMk/>
          <pc:sldMk cId="1257891578" sldId="301"/>
        </pc:sldMkLst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3" creationId="{04275BFD-ECFB-785E-3BBE-EDCBD3D59A7F}"/>
          </ac:spMkLst>
        </pc:spChg>
        <pc:spChg chg="add mod">
          <ac:chgData name="Justin Payan" userId="31a3a65be368f897" providerId="LiveId" clId="{A6064493-54EF-4956-BDD3-4F63A83FD0FD}" dt="2022-11-17T23:54:20.914" v="7978" actId="1076"/>
          <ac:spMkLst>
            <pc:docMk/>
            <pc:sldMk cId="1257891578" sldId="301"/>
            <ac:spMk id="4" creationId="{D60F5358-241A-CE97-4AB9-00ACC70FE413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5" creationId="{0AA939D0-8874-A6CC-5B7F-82D946775F34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6" creationId="{2DB4EE6C-E711-7452-421C-FABE1D16CA16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7" creationId="{63D77161-86DA-5BEA-B083-FE98CF2692B8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8" creationId="{2E379F4A-C509-B286-73A2-960FEA086C3B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9" creationId="{C1C34F1A-36D3-A94F-1A04-92FD3E5D34F0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10" creationId="{74A9E320-C56B-4F2B-91F1-486DC3BCED42}"/>
          </ac:spMkLst>
        </pc:spChg>
        <pc:spChg chg="add mod">
          <ac:chgData name="Justin Payan" userId="31a3a65be368f897" providerId="LiveId" clId="{A6064493-54EF-4956-BDD3-4F63A83FD0FD}" dt="2022-11-08T19:54:56.697" v="24" actId="1076"/>
          <ac:spMkLst>
            <pc:docMk/>
            <pc:sldMk cId="1257891578" sldId="301"/>
            <ac:spMk id="11" creationId="{1FF8D0EC-32AC-F6D4-5E35-36C96A9E6A27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51" creationId="{F07EB0FF-34B4-8CA9-A595-897E44FE3647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52" creationId="{263CA433-62B5-652D-3DB3-E7E03DE68504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53" creationId="{9211FCE7-61A1-8087-5FD0-44C0125F2506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62" creationId="{6016A18C-3628-4FDD-5D93-98564A1708C5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64" creationId="{88A0A84D-E008-F6A8-E3CA-CB8BCAE66C34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65" creationId="{D31ABE9D-9B8C-8617-CF3A-95E77D729BE6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73" creationId="{F71E8394-64C4-CFE3-C839-835249E99069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2" creationId="{84F6415D-12E7-8FD8-D947-28A6B63856C9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3" creationId="{4C0F9F19-338A-C8C5-4BEA-93832E6251AB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4" creationId="{1534A7DC-FAFD-368E-E706-63E065154622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5" creationId="{75901190-39AB-E975-314B-59C5D5D044E0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6" creationId="{BF64BFD7-593F-5607-48D6-7D79EEE5E076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7" creationId="{28E32032-4E3B-64C3-B336-5AA333B70E1D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88" creationId="{B0487D16-F42D-210B-2E79-44C934635AF6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90" creationId="{D20835F5-DF2F-FC00-2DAB-5FCC3C3E48EF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91" creationId="{4B9DA023-CFA7-D84F-2A89-B0731CBC9B73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96" creationId="{AFD48B8F-BE2F-6AA1-E8A0-C9A981496905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98" creationId="{AC8D8BC1-2806-BF44-A961-EF4FE4467CB5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99" creationId="{5DC02D4B-C7A6-9926-2369-C28D8B2A2E94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101" creationId="{E4FBE203-4C83-C4F5-AB5D-540B68219C8D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103" creationId="{9B05DB86-2EAD-7909-4651-C53953191A59}"/>
          </ac:spMkLst>
        </pc:spChg>
        <pc:spChg chg="mod">
          <ac:chgData name="Justin Payan" userId="31a3a65be368f897" providerId="LiveId" clId="{A6064493-54EF-4956-BDD3-4F63A83FD0FD}" dt="2022-11-08T19:53:41.362" v="16" actId="1076"/>
          <ac:spMkLst>
            <pc:docMk/>
            <pc:sldMk cId="1257891578" sldId="301"/>
            <ac:spMk id="105" creationId="{60BECAAB-04AD-0789-F86C-F94244CCCE07}"/>
          </ac:spMkLst>
        </pc:sp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49" creationId="{7C7527FB-BF01-15A1-5F2F-F0D3A5FC21A7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50" creationId="{C183E92D-AD81-D41A-5FB2-6A044E56218A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63" creationId="{74DA89C2-AFE1-B1EE-8953-2E3EE815E704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89" creationId="{A7E40CD0-AAF7-3654-C272-98825053E726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92" creationId="{AC8B0430-6A65-336E-6BBF-548DF452300D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93" creationId="{7E354282-8224-E658-BD79-CFBB21869D4D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94" creationId="{688E5FC8-32C3-3FB3-FFAA-AEFC66986900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95" creationId="{84A38071-68CF-9895-3C8D-CC370A2DDFA7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97" creationId="{55FD837A-9CB6-EF37-87E1-DE2E68B21234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0" creationId="{8F82EDB6-06A9-7178-08A7-D47C0E773198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2" creationId="{617DE656-8CF0-8E7A-9BED-6C8ED996E32B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4" creationId="{2CE5F69F-81DD-BCAE-AA37-30BF88567F7D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6" creationId="{9ED747FB-EC5B-6854-70D5-FA1765E09FA1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7" creationId="{A3DDFD80-7E6E-DE7B-6F84-403DC9F21497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8" creationId="{F1D71942-2D50-37F9-979E-B21295F4C777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09" creationId="{82D8DA17-DB05-0243-30AA-1A44FAA67B72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10" creationId="{7134A666-1AF3-3751-1554-D8F75725BE83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11" creationId="{5F5CF6FA-D2A7-377F-8C63-55E11D86BEE5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12" creationId="{D38A1EC6-B270-1E1A-3B6F-1385BD30EC1E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13" creationId="{C788099D-8B60-7DA0-D13E-0138475DC6BB}"/>
          </ac:picMkLst>
        </pc:picChg>
        <pc:picChg chg="mod">
          <ac:chgData name="Justin Payan" userId="31a3a65be368f897" providerId="LiveId" clId="{A6064493-54EF-4956-BDD3-4F63A83FD0FD}" dt="2022-11-08T19:53:41.362" v="16" actId="1076"/>
          <ac:picMkLst>
            <pc:docMk/>
            <pc:sldMk cId="1257891578" sldId="301"/>
            <ac:picMk id="114" creationId="{D7B7950F-BBBA-8284-9A80-0916C9ECCF67}"/>
          </ac:picMkLst>
        </pc:picChg>
      </pc:sldChg>
      <pc:sldChg chg="addSp delSp modSp mod">
        <pc:chgData name="Justin Payan" userId="31a3a65be368f897" providerId="LiveId" clId="{A6064493-54EF-4956-BDD3-4F63A83FD0FD}" dt="2022-11-16T19:13:36.534" v="6265"/>
        <pc:sldMkLst>
          <pc:docMk/>
          <pc:sldMk cId="725184050" sldId="303"/>
        </pc:sldMkLst>
        <pc:spChg chg="add del mod">
          <ac:chgData name="Justin Payan" userId="31a3a65be368f897" providerId="LiveId" clId="{A6064493-54EF-4956-BDD3-4F63A83FD0FD}" dt="2022-11-16T19:13:35.990" v="6264" actId="478"/>
          <ac:spMkLst>
            <pc:docMk/>
            <pc:sldMk cId="725184050" sldId="303"/>
            <ac:spMk id="3" creationId="{68335B71-D07F-6D14-BE8D-96E5C88662FC}"/>
          </ac:spMkLst>
        </pc:spChg>
        <pc:spChg chg="add mod">
          <ac:chgData name="Justin Payan" userId="31a3a65be368f897" providerId="LiveId" clId="{A6064493-54EF-4956-BDD3-4F63A83FD0FD}" dt="2022-11-15T20:24:28.732" v="2960"/>
          <ac:spMkLst>
            <pc:docMk/>
            <pc:sldMk cId="725184050" sldId="303"/>
            <ac:spMk id="4" creationId="{53594345-3B71-ACB4-4D93-11C52FCEBC1A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5" creationId="{3E876885-4256-8D53-A81E-9D13C78DC436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9" creationId="{5B859004-C7A5-1D6D-222B-22F109540617}"/>
          </ac:spMkLst>
        </pc:spChg>
        <pc:spChg chg="add mod">
          <ac:chgData name="Justin Payan" userId="31a3a65be368f897" providerId="LiveId" clId="{A6064493-54EF-4956-BDD3-4F63A83FD0FD}" dt="2022-11-15T20:26:25.953" v="2992" actId="20577"/>
          <ac:spMkLst>
            <pc:docMk/>
            <pc:sldMk cId="725184050" sldId="303"/>
            <ac:spMk id="10" creationId="{65C098A3-3E33-4B80-DC34-73A02FE92844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1" creationId="{6CB25D24-3557-4A78-AB8E-0B5344C0F27E}"/>
          </ac:spMkLst>
        </pc:spChg>
        <pc:spChg chg="add del mod">
          <ac:chgData name="Justin Payan" userId="31a3a65be368f897" providerId="LiveId" clId="{A6064493-54EF-4956-BDD3-4F63A83FD0FD}" dt="2022-11-15T20:26:29.052" v="2993" actId="478"/>
          <ac:spMkLst>
            <pc:docMk/>
            <pc:sldMk cId="725184050" sldId="303"/>
            <ac:spMk id="12" creationId="{4B91E445-6316-B5A6-5D06-244858702FE7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3" creationId="{EA4537E6-0A23-382D-A795-BFF88BAA9A2C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4" creationId="{33B1FEA8-D20E-A343-ACA0-55706388EDA1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5" creationId="{125E7D76-8717-377F-58F0-4426EACB9CD2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6" creationId="{1F6FEC77-1BAF-F7E3-CFF3-9EAFEBC270B8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7" creationId="{D2949D0C-1536-0E13-1748-173FCC24C7EE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8" creationId="{FBA597C1-DAD1-E416-9AC4-2F585AFB1A81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19" creationId="{FBBCEC29-5D50-CDA6-3D4D-759FC50FDAB9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20" creationId="{3A6EE932-8C5F-F840-FA38-30E5DEDC4BC4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21" creationId="{4777CA9C-4A59-3035-C5B7-8D37CC8EA21B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22" creationId="{80D7B6B1-47A8-B0BE-33F7-E2D868BCF436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23" creationId="{C0D77469-DDF2-D811-A233-4A3B209698C0}"/>
          </ac:spMkLst>
        </pc:spChg>
        <pc:spChg chg="add mod">
          <ac:chgData name="Justin Payan" userId="31a3a65be368f897" providerId="LiveId" clId="{A6064493-54EF-4956-BDD3-4F63A83FD0FD}" dt="2022-11-15T20:26:21.822" v="2990"/>
          <ac:spMkLst>
            <pc:docMk/>
            <pc:sldMk cId="725184050" sldId="303"/>
            <ac:spMk id="24" creationId="{144E113F-10A3-B169-A924-E8EEDEAB08FC}"/>
          </ac:spMkLst>
        </pc:spChg>
        <pc:spChg chg="del">
          <ac:chgData name="Justin Payan" userId="31a3a65be368f897" providerId="LiveId" clId="{A6064493-54EF-4956-BDD3-4F63A83FD0FD}" dt="2022-11-15T20:24:14.212" v="2956" actId="478"/>
          <ac:spMkLst>
            <pc:docMk/>
            <pc:sldMk cId="725184050" sldId="303"/>
            <ac:spMk id="27" creationId="{6F4A8892-2EA3-9BD8-E1C5-9AF91EC696AE}"/>
          </ac:spMkLst>
        </pc:spChg>
        <pc:spChg chg="add mod">
          <ac:chgData name="Justin Payan" userId="31a3a65be368f897" providerId="LiveId" clId="{A6064493-54EF-4956-BDD3-4F63A83FD0FD}" dt="2022-11-16T19:13:36.534" v="6265"/>
          <ac:spMkLst>
            <pc:docMk/>
            <pc:sldMk cId="725184050" sldId="303"/>
            <ac:spMk id="30" creationId="{DFF50739-DB72-204F-6041-39D9A61AD894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1" creationId="{5F16638B-5352-64AF-4B3B-27024A8487AF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2" creationId="{E9C3EAA2-FE2A-4483-A8D7-3FB45322C8AD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3" creationId="{2BE55EF5-63AE-5A18-CFC6-BB17840B79D3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4" creationId="{4453F1B1-D390-13D7-9076-4E98B246EFDD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6" creationId="{0F6C17AF-35D9-5D87-E62E-ED16CD84AD7B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7" creationId="{88AD9ACC-0140-EC7F-CE3B-1B32CEE51837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8" creationId="{57D0C79B-78DC-C1EB-7E43-552A4466304A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39" creationId="{8CFF3C5B-739A-854F-30FA-FA503E3781ED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40" creationId="{714EFD39-AD57-C745-27B9-0371C5478502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41" creationId="{FCDE4F59-CA9C-E3A8-4A96-CC6F1CBF7186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42" creationId="{5CCB7344-0C7F-2424-DBCE-0F7466BE3286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43" creationId="{BBF124AB-B41D-894E-E9D7-B2BBC8F8A753}"/>
          </ac:spMkLst>
        </pc:spChg>
        <pc:spChg chg="del mod">
          <ac:chgData name="Justin Payan" userId="31a3a65be368f897" providerId="LiveId" clId="{A6064493-54EF-4956-BDD3-4F63A83FD0FD}" dt="2022-11-15T20:26:20.992" v="2989" actId="478"/>
          <ac:spMkLst>
            <pc:docMk/>
            <pc:sldMk cId="725184050" sldId="303"/>
            <ac:spMk id="64" creationId="{88A09EF4-CD37-EBEC-0893-636752176351}"/>
          </ac:spMkLst>
        </pc:spChg>
        <pc:spChg chg="del mod">
          <ac:chgData name="Justin Payan" userId="31a3a65be368f897" providerId="LiveId" clId="{A6064493-54EF-4956-BDD3-4F63A83FD0FD}" dt="2022-11-15T20:26:20.992" v="2989" actId="478"/>
          <ac:spMkLst>
            <pc:docMk/>
            <pc:sldMk cId="725184050" sldId="303"/>
            <ac:spMk id="65" creationId="{D178D320-08C8-3E29-D0DC-FCD6204437D1}"/>
          </ac:spMkLst>
        </pc:spChg>
        <pc:spChg chg="del mod">
          <ac:chgData name="Justin Payan" userId="31a3a65be368f897" providerId="LiveId" clId="{A6064493-54EF-4956-BDD3-4F63A83FD0FD}" dt="2022-11-15T20:26:20.992" v="2989" actId="478"/>
          <ac:spMkLst>
            <pc:docMk/>
            <pc:sldMk cId="725184050" sldId="303"/>
            <ac:spMk id="66" creationId="{8EFD9108-9338-8F07-D9E2-88ADD7459D4E}"/>
          </ac:spMkLst>
        </pc:spChg>
        <pc:spChg chg="del mod">
          <ac:chgData name="Justin Payan" userId="31a3a65be368f897" providerId="LiveId" clId="{A6064493-54EF-4956-BDD3-4F63A83FD0FD}" dt="2022-11-15T20:26:18.011" v="2988" actId="478"/>
          <ac:spMkLst>
            <pc:docMk/>
            <pc:sldMk cId="725184050" sldId="303"/>
            <ac:spMk id="67" creationId="{1DA9AC26-2D61-0A7C-C5A4-7BEFCD21BB35}"/>
          </ac:spMkLst>
        </pc:sp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6" creationId="{5AC0AB70-13D4-5BB0-0ED4-B4AE5D328394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7" creationId="{5A09AE14-3A05-6638-36D7-65375575C2BF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8" creationId="{C2141D66-CE69-FCD4-9D1A-F1F96AEC3F44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25" creationId="{25261C9D-EC24-0043-F9ED-A3523968A27C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26" creationId="{35548233-ED7D-8EF6-2EA3-084C04D3609D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28" creationId="{23D0B24F-E358-E57A-2D50-E7A5184B7F55}"/>
          </ac:picMkLst>
        </pc:picChg>
        <pc:picChg chg="add mod">
          <ac:chgData name="Justin Payan" userId="31a3a65be368f897" providerId="LiveId" clId="{A6064493-54EF-4956-BDD3-4F63A83FD0FD}" dt="2022-11-15T20:26:21.822" v="2990"/>
          <ac:picMkLst>
            <pc:docMk/>
            <pc:sldMk cId="725184050" sldId="303"/>
            <ac:picMk id="29" creationId="{EA0D6F1A-643A-7F7B-4C75-48D9234B9110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4" creationId="{E6934FDE-F066-95F2-276E-CCAFE73655FD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5" creationId="{670FFF9A-341E-07E6-3972-D8B8FBB06C72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6" creationId="{FA89B8C2-EBDD-6649-7415-1C0DA5A9A1F2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7" creationId="{ED4DDEC2-06BF-1C2F-4498-12BEA20CEADB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8" creationId="{6ACCE4CA-EEBB-3BC9-90BC-94D52B26EB3A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49" creationId="{104F718D-061D-2CF3-4F3D-8EDEBEAA6B19}"/>
          </ac:picMkLst>
        </pc:picChg>
        <pc:picChg chg="del mod">
          <ac:chgData name="Justin Payan" userId="31a3a65be368f897" providerId="LiveId" clId="{A6064493-54EF-4956-BDD3-4F63A83FD0FD}" dt="2022-11-15T20:26:18.011" v="2988" actId="478"/>
          <ac:picMkLst>
            <pc:docMk/>
            <pc:sldMk cId="725184050" sldId="303"/>
            <ac:picMk id="54" creationId="{3CCC0F3C-3D3C-3D6D-7CC2-213D20FBF517}"/>
          </ac:picMkLst>
        </pc:picChg>
      </pc:sldChg>
      <pc:sldChg chg="addSp delSp modSp mod">
        <pc:chgData name="Justin Payan" userId="31a3a65be368f897" providerId="LiveId" clId="{A6064493-54EF-4956-BDD3-4F63A83FD0FD}" dt="2022-11-16T19:13:55.428" v="6273"/>
        <pc:sldMkLst>
          <pc:docMk/>
          <pc:sldMk cId="1552514463" sldId="304"/>
        </pc:sldMkLst>
        <pc:spChg chg="add del mod">
          <ac:chgData name="Justin Payan" userId="31a3a65be368f897" providerId="LiveId" clId="{A6064493-54EF-4956-BDD3-4F63A83FD0FD}" dt="2022-11-15T20:23:34.433" v="2909" actId="20577"/>
          <ac:spMkLst>
            <pc:docMk/>
            <pc:sldMk cId="1552514463" sldId="304"/>
            <ac:spMk id="3" creationId="{3F5F8430-8B03-A628-754B-18A65E042AA2}"/>
          </ac:spMkLst>
        </pc:spChg>
        <pc:spChg chg="add mod">
          <ac:chgData name="Justin Payan" userId="31a3a65be368f897" providerId="LiveId" clId="{A6064493-54EF-4956-BDD3-4F63A83FD0FD}" dt="2022-11-15T20:24:52.842" v="2974" actId="20577"/>
          <ac:spMkLst>
            <pc:docMk/>
            <pc:sldMk cId="1552514463" sldId="304"/>
            <ac:spMk id="4" creationId="{A72A97D9-1F04-7A21-C1C0-59B9F31AA3BD}"/>
          </ac:spMkLst>
        </pc:spChg>
        <pc:spChg chg="add 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5" creationId="{2AF5F9CB-3D0D-B8F0-957E-636180BD55CF}"/>
          </ac:spMkLst>
        </pc:spChg>
        <pc:spChg chg="add 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6" creationId="{1A45DBA2-33B2-79CF-B008-27600F802409}"/>
          </ac:spMkLst>
        </pc:spChg>
        <pc:spChg chg="add del mod">
          <ac:chgData name="Justin Payan" userId="31a3a65be368f897" providerId="LiveId" clId="{A6064493-54EF-4956-BDD3-4F63A83FD0FD}" dt="2022-11-16T19:13:54.895" v="6272" actId="478"/>
          <ac:spMkLst>
            <pc:docMk/>
            <pc:sldMk cId="1552514463" sldId="304"/>
            <ac:spMk id="7" creationId="{90BCA2BE-790F-64B6-1A6F-EA59F3C1C292}"/>
          </ac:spMkLst>
        </pc:spChg>
        <pc:spChg chg="add mod">
          <ac:chgData name="Justin Payan" userId="31a3a65be368f897" providerId="LiveId" clId="{A6064493-54EF-4956-BDD3-4F63A83FD0FD}" dt="2022-11-15T20:24:38.434" v="2964"/>
          <ac:spMkLst>
            <pc:docMk/>
            <pc:sldMk cId="1552514463" sldId="304"/>
            <ac:spMk id="8" creationId="{A0BCFEB4-D414-048F-C626-7F773C025096}"/>
          </ac:spMkLst>
        </pc:spChg>
        <pc:spChg chg="add mod">
          <ac:chgData name="Justin Payan" userId="31a3a65be368f897" providerId="LiveId" clId="{A6064493-54EF-4956-BDD3-4F63A83FD0FD}" dt="2022-11-16T19:13:55.428" v="6273"/>
          <ac:spMkLst>
            <pc:docMk/>
            <pc:sldMk cId="1552514463" sldId="304"/>
            <ac:spMk id="9" creationId="{BCBDE87B-5A3E-83CF-B422-13FEC9D1CF7F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29" creationId="{49370C75-C5CB-0B3F-BF17-A4A54D706557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30" creationId="{3C6F5659-1112-4255-8C4C-FB3CD56791F1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32" creationId="{0A3939A4-DC00-51B8-047F-19B15AEC62B3}"/>
          </ac:spMkLst>
        </pc:spChg>
        <pc:spChg chg="del">
          <ac:chgData name="Justin Payan" userId="31a3a65be368f897" providerId="LiveId" clId="{A6064493-54EF-4956-BDD3-4F63A83FD0FD}" dt="2022-11-15T20:24:09.142" v="2955" actId="478"/>
          <ac:spMkLst>
            <pc:docMk/>
            <pc:sldMk cId="1552514463" sldId="304"/>
            <ac:spMk id="38" creationId="{0851CBCD-5AA4-A78A-2157-ADB06547004D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3" creationId="{930E4E91-CD65-D6CC-5244-E9D279FDD9FB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4" creationId="{20D01B00-4FFA-ED7F-E91E-DEC8CEC32FC1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5" creationId="{137ED3F5-5AF0-62DA-557F-86EFC0EDD799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6" creationId="{2431FB95-50E6-3E32-AFF2-913AF518E528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8" creationId="{0B7409D6-FF05-E4FB-E44E-649D029B156A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89" creationId="{9F1EC647-E7BE-D421-A3D7-CCFFAA74CC03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0" creationId="{E191C790-E1C9-8981-6CF0-D4BE6D8632DD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1" creationId="{F8E18778-2423-0A4C-FA9E-5656A963088B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2" creationId="{E8EF9E8F-E919-D6B0-F38F-1E824DFE5D7D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3" creationId="{B8D2EA23-33EA-4F44-06B3-FEFA027DA8B8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4" creationId="{8C75DB25-759E-6A42-6DD0-488E1F2140C1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5" creationId="{5FF2DB0A-7FD9-F5ED-0D4D-35F5601EDC16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7" creationId="{2DD27C51-60BA-746B-A62E-9F580DBEE771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8" creationId="{C93E6E56-57F4-0AB6-CBDA-E589600ED48F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99" creationId="{4ECA0BF9-3CBA-4FEF-1977-A11D45AF6499}"/>
          </ac:spMkLst>
        </pc:spChg>
        <pc:spChg chg="mod">
          <ac:chgData name="Justin Payan" userId="31a3a65be368f897" providerId="LiveId" clId="{A6064493-54EF-4956-BDD3-4F63A83FD0FD}" dt="2022-11-15T20:24:48.312" v="2965" actId="1076"/>
          <ac:spMkLst>
            <pc:docMk/>
            <pc:sldMk cId="1552514463" sldId="304"/>
            <ac:spMk id="101" creationId="{94018DD0-7E64-4500-639A-BD4154621E06}"/>
          </ac:spMkLst>
        </pc:spChg>
        <pc:picChg chg="mod">
          <ac:chgData name="Justin Payan" userId="31a3a65be368f897" providerId="LiveId" clId="{A6064493-54EF-4956-BDD3-4F63A83FD0FD}" dt="2022-11-15T20:24:48.312" v="2965" actId="1076"/>
          <ac:picMkLst>
            <pc:docMk/>
            <pc:sldMk cId="1552514463" sldId="304"/>
            <ac:picMk id="77" creationId="{317A7707-F6EA-293E-431A-F4F2314039B7}"/>
          </ac:picMkLst>
        </pc:picChg>
        <pc:picChg chg="mod">
          <ac:chgData name="Justin Payan" userId="31a3a65be368f897" providerId="LiveId" clId="{A6064493-54EF-4956-BDD3-4F63A83FD0FD}" dt="2022-11-15T20:24:48.312" v="2965" actId="1076"/>
          <ac:picMkLst>
            <pc:docMk/>
            <pc:sldMk cId="1552514463" sldId="304"/>
            <ac:picMk id="78" creationId="{1E493EE4-9CFB-B451-0F83-D8AB1D19B077}"/>
          </ac:picMkLst>
        </pc:picChg>
        <pc:picChg chg="mod">
          <ac:chgData name="Justin Payan" userId="31a3a65be368f897" providerId="LiveId" clId="{A6064493-54EF-4956-BDD3-4F63A83FD0FD}" dt="2022-11-15T20:24:48.312" v="2965" actId="1076"/>
          <ac:picMkLst>
            <pc:docMk/>
            <pc:sldMk cId="1552514463" sldId="304"/>
            <ac:picMk id="87" creationId="{23AB800E-13B2-2821-4945-65BB8F01B998}"/>
          </ac:picMkLst>
        </pc:picChg>
      </pc:sldChg>
      <pc:sldChg chg="modSp mod">
        <pc:chgData name="Justin Payan" userId="31a3a65be368f897" providerId="LiveId" clId="{A6064493-54EF-4956-BDD3-4F63A83FD0FD}" dt="2022-11-15T20:34:13.414" v="2998" actId="1076"/>
        <pc:sldMkLst>
          <pc:docMk/>
          <pc:sldMk cId="1205857266" sldId="305"/>
        </pc:sldMkLst>
        <pc:spChg chg="mod">
          <ac:chgData name="Justin Payan" userId="31a3a65be368f897" providerId="LiveId" clId="{A6064493-54EF-4956-BDD3-4F63A83FD0FD}" dt="2022-11-15T20:34:13.414" v="2998" actId="1076"/>
          <ac:spMkLst>
            <pc:docMk/>
            <pc:sldMk cId="1205857266" sldId="305"/>
            <ac:spMk id="11" creationId="{085AE135-5F5D-0E2E-3596-3D261B0D508F}"/>
          </ac:spMkLst>
        </pc:spChg>
      </pc:sldChg>
      <pc:sldChg chg="modSp mod">
        <pc:chgData name="Justin Payan" userId="31a3a65be368f897" providerId="LiveId" clId="{A6064493-54EF-4956-BDD3-4F63A83FD0FD}" dt="2022-11-15T20:57:15.996" v="3106" actId="20577"/>
        <pc:sldMkLst>
          <pc:docMk/>
          <pc:sldMk cId="564536951" sldId="309"/>
        </pc:sldMkLst>
        <pc:spChg chg="mod">
          <ac:chgData name="Justin Payan" userId="31a3a65be368f897" providerId="LiveId" clId="{A6064493-54EF-4956-BDD3-4F63A83FD0FD}" dt="2022-11-15T20:57:15.996" v="3106" actId="20577"/>
          <ac:spMkLst>
            <pc:docMk/>
            <pc:sldMk cId="564536951" sldId="309"/>
            <ac:spMk id="2" creationId="{DE3B7D39-F9A8-1938-8FD6-C57E0702EFFC}"/>
          </ac:spMkLst>
        </pc:spChg>
      </pc:sldChg>
      <pc:sldChg chg="addSp delSp modSp mod">
        <pc:chgData name="Justin Payan" userId="31a3a65be368f897" providerId="LiveId" clId="{A6064493-54EF-4956-BDD3-4F63A83FD0FD}" dt="2022-11-08T21:48:46.093" v="1301" actId="478"/>
        <pc:sldMkLst>
          <pc:docMk/>
          <pc:sldMk cId="2042047055" sldId="311"/>
        </pc:sldMkLst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7" creationId="{FB77EC50-420B-050F-AC1B-3223DB57A6FC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8" creationId="{DF8CA164-DBF9-AD37-70F9-3504A295E108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9" creationId="{719C5F9C-0DF5-2961-CC94-659BD942E42E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0" creationId="{B1428A94-8697-6711-1115-C3ADAD0F57F1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2" creationId="{156FA5B4-5659-C87B-965B-B300CA2E9A77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3" creationId="{1F7E7CA5-8CCB-4255-CF40-AB9DB6A707F0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4" creationId="{C7C06F57-A31D-7280-FF1C-E32AE2792F52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5" creationId="{1D53E424-A7F3-20D5-16DC-8515A22D966F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6" creationId="{0ACAA274-C1B0-877F-F7A9-C14DB025CD15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7" creationId="{CCF8B6CE-A1EF-9A41-7D61-D124482775C4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8" creationId="{4A428FB6-8AD9-A68E-911E-984ED9AF60ED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19" creationId="{7D409961-D5D9-E480-B91D-E626618DCD7E}"/>
          </ac:spMkLst>
        </pc:spChg>
        <pc:spChg chg="del">
          <ac:chgData name="Justin Payan" userId="31a3a65be368f897" providerId="LiveId" clId="{A6064493-54EF-4956-BDD3-4F63A83FD0FD}" dt="2022-11-08T21:45:50.283" v="1248" actId="478"/>
          <ac:spMkLst>
            <pc:docMk/>
            <pc:sldMk cId="2042047055" sldId="311"/>
            <ac:spMk id="20" creationId="{11603481-D2C6-1C97-2489-E329022311E4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1" creationId="{C96BE1F1-2FB1-DF41-45A3-32D261459F0D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2" creationId="{D664508F-5074-2DF5-9A45-B0A4072E7DF4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3" creationId="{5E6CC893-623B-FE6C-6598-BACD6569DFAD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4" creationId="{5436DB08-5356-2575-C1EE-B9B7FF1E15D7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6" creationId="{57E748FB-7A63-F986-C418-FFFFE7C4CB64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7" creationId="{7233F24B-F3A7-DA69-48ED-E1CCFAB077EC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8" creationId="{5D2CD892-377A-9476-8BA4-57A52173F1C7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29" creationId="{E4BDC415-7A9C-E1E4-B79C-EA18C9C20708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30" creationId="{809228AC-FF08-CF61-22FA-469CB9BFAC1E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31" creationId="{581FE425-3B3B-3EA3-C937-195885138CDC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32" creationId="{6D9B6202-6FE6-D9C5-3977-3C65593041FB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33" creationId="{BEE7D9FE-B94E-C4E1-D065-1E8E8D4BE045}"/>
          </ac:spMkLst>
        </pc:spChg>
        <pc:spChg chg="add mod">
          <ac:chgData name="Justin Payan" userId="31a3a65be368f897" providerId="LiveId" clId="{A6064493-54EF-4956-BDD3-4F63A83FD0FD}" dt="2022-11-08T21:45:51.639" v="1249"/>
          <ac:spMkLst>
            <pc:docMk/>
            <pc:sldMk cId="2042047055" sldId="311"/>
            <ac:spMk id="34" creationId="{752FB430-AC60-4FF8-CD64-720C5B0B12E0}"/>
          </ac:spMkLst>
        </pc:spChg>
        <pc:spChg chg="add del mod">
          <ac:chgData name="Justin Payan" userId="31a3a65be368f897" providerId="LiveId" clId="{A6064493-54EF-4956-BDD3-4F63A83FD0FD}" dt="2022-11-08T21:46:11.263" v="1250" actId="478"/>
          <ac:spMkLst>
            <pc:docMk/>
            <pc:sldMk cId="2042047055" sldId="311"/>
            <ac:spMk id="39" creationId="{E827A3CE-7C74-F009-8253-D62A7481A446}"/>
          </ac:spMkLst>
        </pc:spChg>
        <pc:spChg chg="add del mod">
          <ac:chgData name="Justin Payan" userId="31a3a65be368f897" providerId="LiveId" clId="{A6064493-54EF-4956-BDD3-4F63A83FD0FD}" dt="2022-11-08T21:46:12.333" v="1251" actId="478"/>
          <ac:spMkLst>
            <pc:docMk/>
            <pc:sldMk cId="2042047055" sldId="311"/>
            <ac:spMk id="44" creationId="{C5EF6938-3190-6AD3-D278-EA3821B87443}"/>
          </ac:spMkLst>
        </pc:spChg>
        <pc:spChg chg="add del mod">
          <ac:chgData name="Justin Payan" userId="31a3a65be368f897" providerId="LiveId" clId="{A6064493-54EF-4956-BDD3-4F63A83FD0FD}" dt="2022-11-08T21:46:14.123" v="1252" actId="478"/>
          <ac:spMkLst>
            <pc:docMk/>
            <pc:sldMk cId="2042047055" sldId="311"/>
            <ac:spMk id="45" creationId="{E314CB53-198A-14FB-9280-78CCE40B77AD}"/>
          </ac:spMkLst>
        </pc:spChg>
        <pc:spChg chg="add del mod">
          <ac:chgData name="Justin Payan" userId="31a3a65be368f897" providerId="LiveId" clId="{A6064493-54EF-4956-BDD3-4F63A83FD0FD}" dt="2022-11-08T21:46:15.353" v="1253" actId="478"/>
          <ac:spMkLst>
            <pc:docMk/>
            <pc:sldMk cId="2042047055" sldId="311"/>
            <ac:spMk id="46" creationId="{C0C95FE1-A058-1FB6-6942-02E0F82B303C}"/>
          </ac:spMkLst>
        </pc:spChg>
        <pc:spChg chg="add del mod">
          <ac:chgData name="Justin Payan" userId="31a3a65be368f897" providerId="LiveId" clId="{A6064493-54EF-4956-BDD3-4F63A83FD0FD}" dt="2022-11-08T21:46:18.513" v="1256" actId="478"/>
          <ac:spMkLst>
            <pc:docMk/>
            <pc:sldMk cId="2042047055" sldId="311"/>
            <ac:spMk id="47" creationId="{83EC2FDD-1B92-263C-2858-A791EA2D6E3D}"/>
          </ac:spMkLst>
        </pc:spChg>
        <pc:spChg chg="add del mod">
          <ac:chgData name="Justin Payan" userId="31a3a65be368f897" providerId="LiveId" clId="{A6064493-54EF-4956-BDD3-4F63A83FD0FD}" dt="2022-11-08T21:46:17.560" v="1255" actId="478"/>
          <ac:spMkLst>
            <pc:docMk/>
            <pc:sldMk cId="2042047055" sldId="311"/>
            <ac:spMk id="48" creationId="{7FF4F329-1DBF-EEF3-C11D-A2C41F7EBEA1}"/>
          </ac:spMkLst>
        </pc:spChg>
        <pc:spChg chg="add del mod">
          <ac:chgData name="Justin Payan" userId="31a3a65be368f897" providerId="LiveId" clId="{A6064493-54EF-4956-BDD3-4F63A83FD0FD}" dt="2022-11-08T21:46:16.460" v="1254" actId="478"/>
          <ac:spMkLst>
            <pc:docMk/>
            <pc:sldMk cId="2042047055" sldId="311"/>
            <ac:spMk id="49" creationId="{7105E328-1FD9-FC2C-BDCF-4A9717EBB278}"/>
          </ac:spMkLst>
        </pc:spChg>
        <pc:spChg chg="add del mod">
          <ac:chgData name="Justin Payan" userId="31a3a65be368f897" providerId="LiveId" clId="{A6064493-54EF-4956-BDD3-4F63A83FD0FD}" dt="2022-11-08T21:48:41.673" v="1300" actId="478"/>
          <ac:spMkLst>
            <pc:docMk/>
            <pc:sldMk cId="2042047055" sldId="311"/>
            <ac:spMk id="50" creationId="{58553868-5B90-CC4A-F345-1B0566F4CABD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1" creationId="{B7A8EC30-0A05-F9B3-3188-3DF5B652438D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2" creationId="{2C6B0ED3-CBD3-AD57-5762-0A4FFBE9D43D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3" creationId="{770E4BF1-A58F-D67E-C011-B84C278CDF54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4" creationId="{76693F16-CB69-5D70-591C-282C8955966E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5" creationId="{43FF8044-88E7-C3E4-1E89-E863F3593898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6" creationId="{9CB1D069-574C-5C7C-DAC9-5F29E0696211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7" creationId="{A65DAF6D-E70C-D86B-7F41-9395F1523BA6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8" creationId="{96450608-5298-B331-FF7F-CFBC0D5FCBAB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59" creationId="{6FD8A606-96B9-D564-8D91-4D652B42D18C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60" creationId="{5B062A1D-8BEC-6321-F77A-65EBD2E4FD1D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61" creationId="{DA8D494C-D1CF-B62B-7FBD-17E104C9C494}"/>
          </ac:spMkLst>
        </pc:spChg>
        <pc:spChg chg="add del mod">
          <ac:chgData name="Justin Payan" userId="31a3a65be368f897" providerId="LiveId" clId="{A6064493-54EF-4956-BDD3-4F63A83FD0FD}" dt="2022-11-08T21:47:42.793" v="1290" actId="478"/>
          <ac:spMkLst>
            <pc:docMk/>
            <pc:sldMk cId="2042047055" sldId="311"/>
            <ac:spMk id="62" creationId="{12485F94-2308-ACA2-EADC-31F1AD0812AD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3" creationId="{00B6DFDF-2B4D-FFF4-9DF5-3C9918E10A57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4" creationId="{B0E25864-086C-24D5-7152-5080ADFFE4F9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5" creationId="{519179E0-9C55-2C77-D115-4788B3AB7FC7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6" creationId="{4FAF53B4-EE4B-393B-E210-770A7DA7DEE9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7" creationId="{DEBD1523-27E8-835C-2295-C4D1433A918D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8" creationId="{03B743AB-57DF-9817-2CBB-8C8F44D3EBE9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69" creationId="{74459313-1DD0-4FF0-C020-96997AAACD0D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0" creationId="{46E02E01-CF65-113B-17A1-3174052662D2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1" creationId="{98A71DEA-5CCB-8EC9-ADDB-4906E081034B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2" creationId="{F5EC8118-83AC-BB3F-EE67-FEA659687FAE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3" creationId="{410FFE59-954B-5E92-F291-B15764A1E05A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4" creationId="{0D9352FB-374E-BDDC-4FD5-3CA0B31547D5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5" creationId="{D67E5B64-5CC5-CA82-544F-8B92462E0A4C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6" creationId="{51B78681-BC17-DDDD-F4F1-BDF99A05ABE5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7" creationId="{B2C08928-6795-6C7B-1073-AE7B557AF747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8" creationId="{6896CCFE-6CE5-29F2-82DC-9546F1E5AF80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79" creationId="{C07B60D6-916E-82F5-791A-4C49FCB2F49E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0" creationId="{F3C4C206-B613-7BD5-D4EA-7D17F6331C13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1" creationId="{07222576-BD5F-CCF7-E851-D10BDBCE66AD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2" creationId="{AED80D5C-02F9-D4BC-7F68-9C2D96664CB4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3" creationId="{648BAD47-0582-A416-2A7A-C3D894E48D88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4" creationId="{54340DCD-1686-1C4D-47AE-A09B9EE9DD96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5" creationId="{C634189B-0231-03A6-3C93-3BC8F854204B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6" creationId="{B621AAE9-0EAA-0639-0FB3-A82E5067551C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7" creationId="{5A207D00-D02B-20E2-30D4-970AA890A02F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8" creationId="{7E673BA8-5458-5E3D-71FF-A25B845A603B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89" creationId="{B65F165E-011B-AE90-6BA4-E3496BBB418D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90" creationId="{B7BE6A4C-AF0F-8B29-7307-90122BF331E7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91" creationId="{69CAF6EB-9F11-4DC1-284E-AFA8D186EE10}"/>
          </ac:spMkLst>
        </pc:spChg>
        <pc:spChg chg="add del mod">
          <ac:chgData name="Justin Payan" userId="31a3a65be368f897" providerId="LiveId" clId="{A6064493-54EF-4956-BDD3-4F63A83FD0FD}" dt="2022-11-08T21:48:46.093" v="1301" actId="478"/>
          <ac:spMkLst>
            <pc:docMk/>
            <pc:sldMk cId="2042047055" sldId="311"/>
            <ac:spMk id="92" creationId="{38408D10-F9A7-580B-53AB-9FE1BD654B94}"/>
          </ac:spMkLst>
        </pc:sp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3" creationId="{38907927-31F1-122A-CF63-AF22537A2A5F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4" creationId="{503A2C54-F966-3FE8-BCA4-1CBAAB972EA5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5" creationId="{8B783A0A-5880-C34B-5A1F-9081DFB8972D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6" creationId="{65C5C019-047B-2FF8-C65E-F3118C49A66A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11" creationId="{AF8D1340-D7A9-097B-D076-7D65AF32FBF1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25" creationId="{25437980-9633-B651-9EED-681B3E06CE44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35" creationId="{0C193C0B-5859-27CF-5A65-ED2065C446B3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36" creationId="{2F5DE145-7D3E-DEF0-254B-6C656EA3F67F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37" creationId="{AEF6C6F0-6C0B-942B-3E33-0FA4F4553AD2}"/>
          </ac:picMkLst>
        </pc:picChg>
        <pc:picChg chg="add mod">
          <ac:chgData name="Justin Payan" userId="31a3a65be368f897" providerId="LiveId" clId="{A6064493-54EF-4956-BDD3-4F63A83FD0FD}" dt="2022-11-08T21:45:51.639" v="1249"/>
          <ac:picMkLst>
            <pc:docMk/>
            <pc:sldMk cId="2042047055" sldId="311"/>
            <ac:picMk id="38" creationId="{FAF3C45F-EF59-DBCB-5629-8EC4AB5B3587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40" creationId="{A05E72DE-AE95-0AA8-610C-AF889D36AB48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41" creationId="{FB239C28-1E8F-A94E-1853-804A01733CF6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42" creationId="{C2A0F554-8958-75AF-2850-6A359BBDA0F3}"/>
          </ac:picMkLst>
        </pc:picChg>
        <pc:picChg chg="del">
          <ac:chgData name="Justin Payan" userId="31a3a65be368f897" providerId="LiveId" clId="{A6064493-54EF-4956-BDD3-4F63A83FD0FD}" dt="2022-11-08T21:45:50.283" v="1248" actId="478"/>
          <ac:picMkLst>
            <pc:docMk/>
            <pc:sldMk cId="2042047055" sldId="311"/>
            <ac:picMk id="43" creationId="{49F9C03D-9662-98BF-8D87-D8E2AC0C978D}"/>
          </ac:picMkLst>
        </pc:picChg>
      </pc:sldChg>
      <pc:sldChg chg="modSp del mod">
        <pc:chgData name="Justin Payan" userId="31a3a65be368f897" providerId="LiveId" clId="{A6064493-54EF-4956-BDD3-4F63A83FD0FD}" dt="2022-11-08T21:58:29.042" v="1465" actId="47"/>
        <pc:sldMkLst>
          <pc:docMk/>
          <pc:sldMk cId="4264486804" sldId="312"/>
        </pc:sldMkLst>
        <pc:spChg chg="mod">
          <ac:chgData name="Justin Payan" userId="31a3a65be368f897" providerId="LiveId" clId="{A6064493-54EF-4956-BDD3-4F63A83FD0FD}" dt="2022-11-08T21:46:32.603" v="1258" actId="14100"/>
          <ac:spMkLst>
            <pc:docMk/>
            <pc:sldMk cId="4264486804" sldId="312"/>
            <ac:spMk id="65" creationId="{D9EEBCD3-43FA-BB83-9891-4A24C1AF19BB}"/>
          </ac:spMkLst>
        </pc:spChg>
      </pc:sldChg>
      <pc:sldChg chg="del">
        <pc:chgData name="Justin Payan" userId="31a3a65be368f897" providerId="LiveId" clId="{A6064493-54EF-4956-BDD3-4F63A83FD0FD}" dt="2022-11-08T21:58:31.052" v="1466" actId="47"/>
        <pc:sldMkLst>
          <pc:docMk/>
          <pc:sldMk cId="1498297835" sldId="313"/>
        </pc:sldMkLst>
      </pc:sldChg>
      <pc:sldChg chg="del">
        <pc:chgData name="Justin Payan" userId="31a3a65be368f897" providerId="LiveId" clId="{A6064493-54EF-4956-BDD3-4F63A83FD0FD}" dt="2022-11-08T21:58:37.362" v="1467" actId="47"/>
        <pc:sldMkLst>
          <pc:docMk/>
          <pc:sldMk cId="3288651525" sldId="314"/>
        </pc:sldMkLst>
      </pc:sldChg>
      <pc:sldChg chg="del">
        <pc:chgData name="Justin Payan" userId="31a3a65be368f897" providerId="LiveId" clId="{A6064493-54EF-4956-BDD3-4F63A83FD0FD}" dt="2022-11-08T21:58:41.302" v="1468" actId="47"/>
        <pc:sldMkLst>
          <pc:docMk/>
          <pc:sldMk cId="1976649922" sldId="315"/>
        </pc:sldMkLst>
      </pc:sldChg>
      <pc:sldChg chg="del">
        <pc:chgData name="Justin Payan" userId="31a3a65be368f897" providerId="LiveId" clId="{A6064493-54EF-4956-BDD3-4F63A83FD0FD}" dt="2022-11-08T22:00:01.832" v="1533" actId="47"/>
        <pc:sldMkLst>
          <pc:docMk/>
          <pc:sldMk cId="339690572" sldId="320"/>
        </pc:sldMkLst>
      </pc:sldChg>
      <pc:sldChg chg="del">
        <pc:chgData name="Justin Payan" userId="31a3a65be368f897" providerId="LiveId" clId="{A6064493-54EF-4956-BDD3-4F63A83FD0FD}" dt="2022-11-16T15:55:41.594" v="3140" actId="2696"/>
        <pc:sldMkLst>
          <pc:docMk/>
          <pc:sldMk cId="2702390743" sldId="321"/>
        </pc:sldMkLst>
      </pc:sldChg>
      <pc:sldChg chg="delSp modSp mod">
        <pc:chgData name="Justin Payan" userId="31a3a65be368f897" providerId="LiveId" clId="{A6064493-54EF-4956-BDD3-4F63A83FD0FD}" dt="2022-11-16T15:54:03.849" v="3139" actId="478"/>
        <pc:sldMkLst>
          <pc:docMk/>
          <pc:sldMk cId="1060162700" sldId="322"/>
        </pc:sldMkLst>
        <pc:spChg chg="mod">
          <ac:chgData name="Justin Payan" userId="31a3a65be368f897" providerId="LiveId" clId="{A6064493-54EF-4956-BDD3-4F63A83FD0FD}" dt="2022-11-16T15:53:32.121" v="3133" actId="20577"/>
          <ac:spMkLst>
            <pc:docMk/>
            <pc:sldMk cId="1060162700" sldId="322"/>
            <ac:spMk id="2" creationId="{32D1FEAD-0742-FB96-3401-B04C7DBEA54E}"/>
          </ac:spMkLst>
        </pc:spChg>
        <pc:spChg chg="mod">
          <ac:chgData name="Justin Payan" userId="31a3a65be368f897" providerId="LiveId" clId="{A6064493-54EF-4956-BDD3-4F63A83FD0FD}" dt="2022-11-16T15:53:51.120" v="3138" actId="14100"/>
          <ac:spMkLst>
            <pc:docMk/>
            <pc:sldMk cId="1060162700" sldId="322"/>
            <ac:spMk id="20" creationId="{11603481-D2C6-1C97-2489-E329022311E4}"/>
          </ac:spMkLst>
        </pc:spChg>
        <pc:spChg chg="del">
          <ac:chgData name="Justin Payan" userId="31a3a65be368f897" providerId="LiveId" clId="{A6064493-54EF-4956-BDD3-4F63A83FD0FD}" dt="2022-11-16T15:54:03.849" v="3139" actId="478"/>
          <ac:spMkLst>
            <pc:docMk/>
            <pc:sldMk cId="1060162700" sldId="322"/>
            <ac:spMk id="44" creationId="{55EE3514-4B8F-15CB-2E94-7DF17354B11E}"/>
          </ac:spMkLst>
        </pc:spChg>
      </pc:sldChg>
      <pc:sldChg chg="addSp delSp modSp mod">
        <pc:chgData name="Justin Payan" userId="31a3a65be368f897" providerId="LiveId" clId="{A6064493-54EF-4956-BDD3-4F63A83FD0FD}" dt="2022-11-16T16:02:37.336" v="3246" actId="1076"/>
        <pc:sldMkLst>
          <pc:docMk/>
          <pc:sldMk cId="4226911718" sldId="323"/>
        </pc:sldMkLst>
        <pc:spChg chg="add mod">
          <ac:chgData name="Justin Payan" userId="31a3a65be368f897" providerId="LiveId" clId="{A6064493-54EF-4956-BDD3-4F63A83FD0FD}" dt="2022-11-16T15:59:41.633" v="3216"/>
          <ac:spMkLst>
            <pc:docMk/>
            <pc:sldMk cId="4226911718" sldId="323"/>
            <ac:spMk id="3" creationId="{2A527E18-7985-2E18-67B4-0FA4CC31808F}"/>
          </ac:spMkLst>
        </pc:spChg>
        <pc:spChg chg="mod">
          <ac:chgData name="Justin Payan" userId="31a3a65be368f897" providerId="LiveId" clId="{A6064493-54EF-4956-BDD3-4F63A83FD0FD}" dt="2022-11-16T16:02:04.845" v="3230" actId="1076"/>
          <ac:spMkLst>
            <pc:docMk/>
            <pc:sldMk cId="4226911718" sldId="323"/>
            <ac:spMk id="4" creationId="{728A0C5E-4827-E785-A75D-ED41546AA620}"/>
          </ac:spMkLst>
        </pc:spChg>
        <pc:spChg chg="add mod">
          <ac:chgData name="Justin Payan" userId="31a3a65be368f897" providerId="LiveId" clId="{A6064493-54EF-4956-BDD3-4F63A83FD0FD}" dt="2022-11-16T15:59:41.633" v="3216"/>
          <ac:spMkLst>
            <pc:docMk/>
            <pc:sldMk cId="4226911718" sldId="323"/>
            <ac:spMk id="7" creationId="{DAA94AB9-80F0-F4C1-1A04-E471B66012BC}"/>
          </ac:spMkLst>
        </pc:spChg>
        <pc:spChg chg="add mod">
          <ac:chgData name="Justin Payan" userId="31a3a65be368f897" providerId="LiveId" clId="{A6064493-54EF-4956-BDD3-4F63A83FD0FD}" dt="2022-11-16T16:02:37.336" v="3246" actId="1076"/>
          <ac:spMkLst>
            <pc:docMk/>
            <pc:sldMk cId="4226911718" sldId="323"/>
            <ac:spMk id="8" creationId="{C84A0582-C264-955A-CF67-AD8644FA1638}"/>
          </ac:spMkLst>
        </pc:spChg>
        <pc:spChg chg="add del mod">
          <ac:chgData name="Justin Payan" userId="31a3a65be368f897" providerId="LiveId" clId="{A6064493-54EF-4956-BDD3-4F63A83FD0FD}" dt="2022-11-16T16:02:13.239" v="3233" actId="478"/>
          <ac:spMkLst>
            <pc:docMk/>
            <pc:sldMk cId="4226911718" sldId="323"/>
            <ac:spMk id="9" creationId="{D45C99ED-9E2B-9843-2CD0-ABFB4BE34622}"/>
          </ac:spMkLst>
        </pc:spChg>
        <pc:spChg chg="add mod">
          <ac:chgData name="Justin Payan" userId="31a3a65be368f897" providerId="LiveId" clId="{A6064493-54EF-4956-BDD3-4F63A83FD0FD}" dt="2022-11-16T16:02:37.336" v="3246" actId="1076"/>
          <ac:spMkLst>
            <pc:docMk/>
            <pc:sldMk cId="4226911718" sldId="323"/>
            <ac:spMk id="10" creationId="{12B84B93-3F7F-AC1D-7714-9A09B0C8F8E1}"/>
          </ac:spMkLst>
        </pc:spChg>
        <pc:spChg chg="mod">
          <ac:chgData name="Justin Payan" userId="31a3a65be368f897" providerId="LiveId" clId="{A6064493-54EF-4956-BDD3-4F63A83FD0FD}" dt="2022-11-16T16:02:04.845" v="3230" actId="1076"/>
          <ac:spMkLst>
            <pc:docMk/>
            <pc:sldMk cId="4226911718" sldId="323"/>
            <ac:spMk id="23" creationId="{17CF3B31-CE53-6C74-9D6D-FD2BD0950767}"/>
          </ac:spMkLst>
        </pc:spChg>
        <pc:spChg chg="del">
          <ac:chgData name="Justin Payan" userId="31a3a65be368f897" providerId="LiveId" clId="{A6064493-54EF-4956-BDD3-4F63A83FD0FD}" dt="2022-11-16T15:59:59.506" v="3220" actId="478"/>
          <ac:spMkLst>
            <pc:docMk/>
            <pc:sldMk cId="4226911718" sldId="323"/>
            <ac:spMk id="25" creationId="{0B9F054A-08F0-C3BD-EA21-A620B4103D27}"/>
          </ac:spMkLst>
        </pc:spChg>
        <pc:spChg chg="del">
          <ac:chgData name="Justin Payan" userId="31a3a65be368f897" providerId="LiveId" clId="{A6064493-54EF-4956-BDD3-4F63A83FD0FD}" dt="2022-11-16T15:59:56.641" v="3219" actId="478"/>
          <ac:spMkLst>
            <pc:docMk/>
            <pc:sldMk cId="4226911718" sldId="323"/>
            <ac:spMk id="28" creationId="{A75B11C7-5C86-36FA-3BE2-87E60FAF25AB}"/>
          </ac:spMkLst>
        </pc:spChg>
        <pc:spChg chg="mod ord">
          <ac:chgData name="Justin Payan" userId="31a3a65be368f897" providerId="LiveId" clId="{A6064493-54EF-4956-BDD3-4F63A83FD0FD}" dt="2022-11-16T16:00:20.433" v="3222" actId="166"/>
          <ac:spMkLst>
            <pc:docMk/>
            <pc:sldMk cId="4226911718" sldId="323"/>
            <ac:spMk id="29" creationId="{B3B542AA-B707-2BF1-2EAE-14730CFF1912}"/>
          </ac:spMkLst>
        </pc:spChg>
        <pc:spChg chg="mod ord">
          <ac:chgData name="Justin Payan" userId="31a3a65be368f897" providerId="LiveId" clId="{A6064493-54EF-4956-BDD3-4F63A83FD0FD}" dt="2022-11-16T16:00:20.433" v="3222" actId="166"/>
          <ac:spMkLst>
            <pc:docMk/>
            <pc:sldMk cId="4226911718" sldId="323"/>
            <ac:spMk id="31" creationId="{91A84806-F1E0-38FB-FF50-C1A7B4C1088C}"/>
          </ac:spMkLst>
        </pc:spChg>
        <pc:spChg chg="mod ord">
          <ac:chgData name="Justin Payan" userId="31a3a65be368f897" providerId="LiveId" clId="{A6064493-54EF-4956-BDD3-4F63A83FD0FD}" dt="2022-11-16T16:00:20.433" v="3222" actId="166"/>
          <ac:spMkLst>
            <pc:docMk/>
            <pc:sldMk cId="4226911718" sldId="323"/>
            <ac:spMk id="32" creationId="{BB122647-F620-EB8E-66EF-3F4F2F9A77A4}"/>
          </ac:spMkLst>
        </pc:spChg>
        <pc:spChg chg="mod ord">
          <ac:chgData name="Justin Payan" userId="31a3a65be368f897" providerId="LiveId" clId="{A6064493-54EF-4956-BDD3-4F63A83FD0FD}" dt="2022-11-16T16:00:20.433" v="3222" actId="166"/>
          <ac:spMkLst>
            <pc:docMk/>
            <pc:sldMk cId="4226911718" sldId="323"/>
            <ac:spMk id="33" creationId="{5D286A56-7A07-F746-91AB-BE618D08790A}"/>
          </ac:spMkLst>
        </pc:spChg>
        <pc:spChg chg="mod ord">
          <ac:chgData name="Justin Payan" userId="31a3a65be368f897" providerId="LiveId" clId="{A6064493-54EF-4956-BDD3-4F63A83FD0FD}" dt="2022-11-16T16:00:20.433" v="3222" actId="166"/>
          <ac:spMkLst>
            <pc:docMk/>
            <pc:sldMk cId="4226911718" sldId="323"/>
            <ac:spMk id="34" creationId="{4603FA29-C97B-F53A-562E-A08CE5908FDC}"/>
          </ac:spMkLst>
        </pc:spChg>
        <pc:spChg chg="mod">
          <ac:chgData name="Justin Payan" userId="31a3a65be368f897" providerId="LiveId" clId="{A6064493-54EF-4956-BDD3-4F63A83FD0FD}" dt="2022-11-16T16:02:37.336" v="3246" actId="1076"/>
          <ac:spMkLst>
            <pc:docMk/>
            <pc:sldMk cId="4226911718" sldId="323"/>
            <ac:spMk id="35" creationId="{3407F0E1-B9D0-2778-0C7E-79FD2855DDF7}"/>
          </ac:spMkLst>
        </pc:spChg>
        <pc:cxnChg chg="add mod">
          <ac:chgData name="Justin Payan" userId="31a3a65be368f897" providerId="LiveId" clId="{A6064493-54EF-4956-BDD3-4F63A83FD0FD}" dt="2022-11-16T15:59:41.633" v="3216"/>
          <ac:cxnSpMkLst>
            <pc:docMk/>
            <pc:sldMk cId="4226911718" sldId="323"/>
            <ac:cxnSpMk id="5" creationId="{0C60554E-5E70-7A4D-C1B5-02622DC24A6B}"/>
          </ac:cxnSpMkLst>
        </pc:cxnChg>
        <pc:cxnChg chg="add mod">
          <ac:chgData name="Justin Payan" userId="31a3a65be368f897" providerId="LiveId" clId="{A6064493-54EF-4956-BDD3-4F63A83FD0FD}" dt="2022-11-16T15:59:41.633" v="3216"/>
          <ac:cxnSpMkLst>
            <pc:docMk/>
            <pc:sldMk cId="4226911718" sldId="323"/>
            <ac:cxnSpMk id="6" creationId="{9310349E-43F3-9A4B-5A18-9CD0A8CF1A9F}"/>
          </ac:cxnSpMkLst>
        </pc:cxnChg>
        <pc:cxnChg chg="del">
          <ac:chgData name="Justin Payan" userId="31a3a65be368f897" providerId="LiveId" clId="{A6064493-54EF-4956-BDD3-4F63A83FD0FD}" dt="2022-11-16T15:59:52.855" v="3218" actId="478"/>
          <ac:cxnSpMkLst>
            <pc:docMk/>
            <pc:sldMk cId="4226911718" sldId="323"/>
            <ac:cxnSpMk id="26" creationId="{A9C0C408-E4FA-C033-0AF0-ECF775B0ABE4}"/>
          </ac:cxnSpMkLst>
        </pc:cxnChg>
        <pc:cxnChg chg="del">
          <ac:chgData name="Justin Payan" userId="31a3a65be368f897" providerId="LiveId" clId="{A6064493-54EF-4956-BDD3-4F63A83FD0FD}" dt="2022-11-16T15:59:51.216" v="3217" actId="478"/>
          <ac:cxnSpMkLst>
            <pc:docMk/>
            <pc:sldMk cId="4226911718" sldId="323"/>
            <ac:cxnSpMk id="27" creationId="{BC55C522-5466-B90C-E92E-7E5DAFA39D16}"/>
          </ac:cxnSpMkLst>
        </pc:cxnChg>
      </pc:sldChg>
      <pc:sldChg chg="delSp del mod">
        <pc:chgData name="Justin Payan" userId="31a3a65be368f897" providerId="LiveId" clId="{A6064493-54EF-4956-BDD3-4F63A83FD0FD}" dt="2022-11-16T16:04:44.556" v="3259" actId="47"/>
        <pc:sldMkLst>
          <pc:docMk/>
          <pc:sldMk cId="101765274" sldId="324"/>
        </pc:sldMkLst>
        <pc:spChg chg="del">
          <ac:chgData name="Justin Payan" userId="31a3a65be368f897" providerId="LiveId" clId="{A6064493-54EF-4956-BDD3-4F63A83FD0FD}" dt="2022-11-16T16:03:46.343" v="3247" actId="478"/>
          <ac:spMkLst>
            <pc:docMk/>
            <pc:sldMk cId="101765274" sldId="324"/>
            <ac:spMk id="3" creationId="{6062BA0B-BAE1-59BB-1481-95900F1A5223}"/>
          </ac:spMkLst>
        </pc:spChg>
        <pc:spChg chg="del">
          <ac:chgData name="Justin Payan" userId="31a3a65be368f897" providerId="LiveId" clId="{A6064493-54EF-4956-BDD3-4F63A83FD0FD}" dt="2022-11-16T16:03:47.583" v="3248" actId="478"/>
          <ac:spMkLst>
            <pc:docMk/>
            <pc:sldMk cId="101765274" sldId="324"/>
            <ac:spMk id="8" creationId="{858882BE-B57D-FA24-1343-A006824327EB}"/>
          </ac:spMkLst>
        </pc:spChg>
        <pc:spChg chg="del">
          <ac:chgData name="Justin Payan" userId="31a3a65be368f897" providerId="LiveId" clId="{A6064493-54EF-4956-BDD3-4F63A83FD0FD}" dt="2022-11-16T16:03:51.706" v="3249" actId="478"/>
          <ac:spMkLst>
            <pc:docMk/>
            <pc:sldMk cId="101765274" sldId="324"/>
            <ac:spMk id="11" creationId="{726BC2C9-6B5E-D65D-8269-57F5B108FA3A}"/>
          </ac:spMkLst>
        </pc:spChg>
        <pc:cxnChg chg="del">
          <ac:chgData name="Justin Payan" userId="31a3a65be368f897" providerId="LiveId" clId="{A6064493-54EF-4956-BDD3-4F63A83FD0FD}" dt="2022-11-16T16:03:54.001" v="3251" actId="478"/>
          <ac:cxnSpMkLst>
            <pc:docMk/>
            <pc:sldMk cId="101765274" sldId="324"/>
            <ac:cxnSpMk id="9" creationId="{19972902-1E15-A5FB-5A0E-03E0E0A4F81B}"/>
          </ac:cxnSpMkLst>
        </pc:cxnChg>
        <pc:cxnChg chg="del">
          <ac:chgData name="Justin Payan" userId="31a3a65be368f897" providerId="LiveId" clId="{A6064493-54EF-4956-BDD3-4F63A83FD0FD}" dt="2022-11-16T16:03:52.702" v="3250" actId="478"/>
          <ac:cxnSpMkLst>
            <pc:docMk/>
            <pc:sldMk cId="101765274" sldId="324"/>
            <ac:cxnSpMk id="10" creationId="{CE7F12AE-8FD7-4CDC-36CF-122F91537B53}"/>
          </ac:cxnSpMkLst>
        </pc:cxnChg>
      </pc:sldChg>
      <pc:sldChg chg="add">
        <pc:chgData name="Justin Payan" userId="31a3a65be368f897" providerId="LiveId" clId="{A6064493-54EF-4956-BDD3-4F63A83FD0FD}" dt="2022-11-16T16:16:56.426" v="3574"/>
        <pc:sldMkLst>
          <pc:docMk/>
          <pc:sldMk cId="3514543712" sldId="325"/>
        </pc:sldMkLst>
      </pc:sldChg>
      <pc:sldChg chg="modSp del mod">
        <pc:chgData name="Justin Payan" userId="31a3a65be368f897" providerId="LiveId" clId="{A6064493-54EF-4956-BDD3-4F63A83FD0FD}" dt="2022-11-16T16:16:50.301" v="3573" actId="2696"/>
        <pc:sldMkLst>
          <pc:docMk/>
          <pc:sldMk cId="3955731648" sldId="325"/>
        </pc:sldMkLst>
        <pc:spChg chg="mod">
          <ac:chgData name="Justin Payan" userId="31a3a65be368f897" providerId="LiveId" clId="{A6064493-54EF-4956-BDD3-4F63A83FD0FD}" dt="2022-11-16T16:13:51.461" v="3494" actId="1076"/>
          <ac:spMkLst>
            <pc:docMk/>
            <pc:sldMk cId="3955731648" sldId="325"/>
            <ac:spMk id="33" creationId="{06A94DC8-198B-67FE-BAA6-F626E29AAAE7}"/>
          </ac:spMkLst>
        </pc:spChg>
      </pc:sldChg>
      <pc:sldChg chg="del">
        <pc:chgData name="Justin Payan" userId="31a3a65be368f897" providerId="LiveId" clId="{A6064493-54EF-4956-BDD3-4F63A83FD0FD}" dt="2022-11-16T16:16:50.301" v="3573" actId="2696"/>
        <pc:sldMkLst>
          <pc:docMk/>
          <pc:sldMk cId="1578774447" sldId="326"/>
        </pc:sldMkLst>
      </pc:sldChg>
      <pc:sldChg chg="add">
        <pc:chgData name="Justin Payan" userId="31a3a65be368f897" providerId="LiveId" clId="{A6064493-54EF-4956-BDD3-4F63A83FD0FD}" dt="2022-11-16T16:16:56.426" v="3574"/>
        <pc:sldMkLst>
          <pc:docMk/>
          <pc:sldMk cId="4154798911" sldId="326"/>
        </pc:sldMkLst>
      </pc:sldChg>
      <pc:sldChg chg="del">
        <pc:chgData name="Justin Payan" userId="31a3a65be368f897" providerId="LiveId" clId="{A6064493-54EF-4956-BDD3-4F63A83FD0FD}" dt="2022-11-16T16:16:50.301" v="3573" actId="2696"/>
        <pc:sldMkLst>
          <pc:docMk/>
          <pc:sldMk cId="479947448" sldId="327"/>
        </pc:sldMkLst>
      </pc:sldChg>
      <pc:sldChg chg="add">
        <pc:chgData name="Justin Payan" userId="31a3a65be368f897" providerId="LiveId" clId="{A6064493-54EF-4956-BDD3-4F63A83FD0FD}" dt="2022-11-16T16:16:56.426" v="3574"/>
        <pc:sldMkLst>
          <pc:docMk/>
          <pc:sldMk cId="3122873354" sldId="327"/>
        </pc:sldMkLst>
      </pc:sldChg>
      <pc:sldChg chg="add">
        <pc:chgData name="Justin Payan" userId="31a3a65be368f897" providerId="LiveId" clId="{A6064493-54EF-4956-BDD3-4F63A83FD0FD}" dt="2022-11-16T16:20:26.102" v="3671"/>
        <pc:sldMkLst>
          <pc:docMk/>
          <pc:sldMk cId="1726715778" sldId="328"/>
        </pc:sldMkLst>
      </pc:sldChg>
      <pc:sldChg chg="del">
        <pc:chgData name="Justin Payan" userId="31a3a65be368f897" providerId="LiveId" clId="{A6064493-54EF-4956-BDD3-4F63A83FD0FD}" dt="2022-11-16T16:20:19.691" v="3670" actId="2696"/>
        <pc:sldMkLst>
          <pc:docMk/>
          <pc:sldMk cId="3104859822" sldId="328"/>
        </pc:sldMkLst>
      </pc:sldChg>
      <pc:sldChg chg="add">
        <pc:chgData name="Justin Payan" userId="31a3a65be368f897" providerId="LiveId" clId="{A6064493-54EF-4956-BDD3-4F63A83FD0FD}" dt="2022-11-16T16:20:26.102" v="3671"/>
        <pc:sldMkLst>
          <pc:docMk/>
          <pc:sldMk cId="7853412" sldId="329"/>
        </pc:sldMkLst>
      </pc:sldChg>
      <pc:sldChg chg="del">
        <pc:chgData name="Justin Payan" userId="31a3a65be368f897" providerId="LiveId" clId="{A6064493-54EF-4956-BDD3-4F63A83FD0FD}" dt="2022-11-16T16:20:19.691" v="3670" actId="2696"/>
        <pc:sldMkLst>
          <pc:docMk/>
          <pc:sldMk cId="2253940035" sldId="329"/>
        </pc:sldMkLst>
      </pc:sldChg>
      <pc:sldChg chg="add">
        <pc:chgData name="Justin Payan" userId="31a3a65be368f897" providerId="LiveId" clId="{A6064493-54EF-4956-BDD3-4F63A83FD0FD}" dt="2022-11-16T16:20:26.102" v="3671"/>
        <pc:sldMkLst>
          <pc:docMk/>
          <pc:sldMk cId="1237013472" sldId="330"/>
        </pc:sldMkLst>
      </pc:sldChg>
      <pc:sldChg chg="del">
        <pc:chgData name="Justin Payan" userId="31a3a65be368f897" providerId="LiveId" clId="{A6064493-54EF-4956-BDD3-4F63A83FD0FD}" dt="2022-11-16T16:20:19.691" v="3670" actId="2696"/>
        <pc:sldMkLst>
          <pc:docMk/>
          <pc:sldMk cId="3816563113" sldId="330"/>
        </pc:sldMkLst>
      </pc:sldChg>
      <pc:sldChg chg="del">
        <pc:chgData name="Justin Payan" userId="31a3a65be368f897" providerId="LiveId" clId="{A6064493-54EF-4956-BDD3-4F63A83FD0FD}" dt="2022-11-16T16:20:19.691" v="3670" actId="2696"/>
        <pc:sldMkLst>
          <pc:docMk/>
          <pc:sldMk cId="317771724" sldId="331"/>
        </pc:sldMkLst>
      </pc:sldChg>
      <pc:sldChg chg="add">
        <pc:chgData name="Justin Payan" userId="31a3a65be368f897" providerId="LiveId" clId="{A6064493-54EF-4956-BDD3-4F63A83FD0FD}" dt="2022-11-16T16:20:26.102" v="3671"/>
        <pc:sldMkLst>
          <pc:docMk/>
          <pc:sldMk cId="1378743506" sldId="331"/>
        </pc:sldMkLst>
      </pc:sldChg>
      <pc:sldChg chg="del">
        <pc:chgData name="Justin Payan" userId="31a3a65be368f897" providerId="LiveId" clId="{A6064493-54EF-4956-BDD3-4F63A83FD0FD}" dt="2022-11-16T16:20:19.691" v="3670" actId="2696"/>
        <pc:sldMkLst>
          <pc:docMk/>
          <pc:sldMk cId="2538944746" sldId="332"/>
        </pc:sldMkLst>
      </pc:sldChg>
      <pc:sldChg chg="add">
        <pc:chgData name="Justin Payan" userId="31a3a65be368f897" providerId="LiveId" clId="{A6064493-54EF-4956-BDD3-4F63A83FD0FD}" dt="2022-11-16T16:20:26.102" v="3671"/>
        <pc:sldMkLst>
          <pc:docMk/>
          <pc:sldMk cId="3704124251" sldId="332"/>
        </pc:sldMkLst>
      </pc:sldChg>
      <pc:sldChg chg="addSp delSp modSp del mod">
        <pc:chgData name="Justin Payan" userId="31a3a65be368f897" providerId="LiveId" clId="{A6064493-54EF-4956-BDD3-4F63A83FD0FD}" dt="2022-11-16T17:28:34.583" v="4412" actId="47"/>
        <pc:sldMkLst>
          <pc:docMk/>
          <pc:sldMk cId="1447340416" sldId="333"/>
        </pc:sldMkLst>
        <pc:spChg chg="add del mod">
          <ac:chgData name="Justin Payan" userId="31a3a65be368f897" providerId="LiveId" clId="{A6064493-54EF-4956-BDD3-4F63A83FD0FD}" dt="2022-11-16T17:26:33.803" v="4363" actId="21"/>
          <ac:spMkLst>
            <pc:docMk/>
            <pc:sldMk cId="1447340416" sldId="333"/>
            <ac:spMk id="10" creationId="{D43CE252-3DF8-AA72-0107-46881637978E}"/>
          </ac:spMkLst>
        </pc:spChg>
        <pc:spChg chg="del">
          <ac:chgData name="Justin Payan" userId="31a3a65be368f897" providerId="LiveId" clId="{A6064493-54EF-4956-BDD3-4F63A83FD0FD}" dt="2022-11-16T17:26:05.791" v="4358" actId="478"/>
          <ac:spMkLst>
            <pc:docMk/>
            <pc:sldMk cId="1447340416" sldId="333"/>
            <ac:spMk id="14" creationId="{F28E4929-EFA5-AD97-5A20-BA8BA9F2A29A}"/>
          </ac:spMkLst>
        </pc:spChg>
        <pc:spChg chg="del">
          <ac:chgData name="Justin Payan" userId="31a3a65be368f897" providerId="LiveId" clId="{A6064493-54EF-4956-BDD3-4F63A83FD0FD}" dt="2022-11-16T17:26:05.791" v="4358" actId="478"/>
          <ac:spMkLst>
            <pc:docMk/>
            <pc:sldMk cId="1447340416" sldId="333"/>
            <ac:spMk id="16" creationId="{E95A64BE-BAF5-7A49-C891-59F708306EB6}"/>
          </ac:spMkLst>
        </pc:spChg>
        <pc:spChg chg="del">
          <ac:chgData name="Justin Payan" userId="31a3a65be368f897" providerId="LiveId" clId="{A6064493-54EF-4956-BDD3-4F63A83FD0FD}" dt="2022-11-16T17:26:05.791" v="4358" actId="478"/>
          <ac:spMkLst>
            <pc:docMk/>
            <pc:sldMk cId="1447340416" sldId="333"/>
            <ac:spMk id="21" creationId="{37825693-F225-3BC1-7719-E4A0CFDF8C67}"/>
          </ac:spMkLst>
        </pc:spChg>
        <pc:spChg chg="del">
          <ac:chgData name="Justin Payan" userId="31a3a65be368f897" providerId="LiveId" clId="{A6064493-54EF-4956-BDD3-4F63A83FD0FD}" dt="2022-11-16T17:26:05.791" v="4358" actId="478"/>
          <ac:spMkLst>
            <pc:docMk/>
            <pc:sldMk cId="1447340416" sldId="333"/>
            <ac:spMk id="22" creationId="{D81BD2C6-7BE4-B7EE-3242-204017A8CB34}"/>
          </ac:spMkLst>
        </pc:spChg>
        <pc:spChg chg="add del mod">
          <ac:chgData name="Justin Payan" userId="31a3a65be368f897" providerId="LiveId" clId="{A6064493-54EF-4956-BDD3-4F63A83FD0FD}" dt="2022-11-16T17:26:33.803" v="4363" actId="21"/>
          <ac:spMkLst>
            <pc:docMk/>
            <pc:sldMk cId="1447340416" sldId="333"/>
            <ac:spMk id="23" creationId="{A54FC1E6-2547-1D49-6AAA-96393984F583}"/>
          </ac:spMkLst>
        </pc:spChg>
        <pc:spChg chg="mod">
          <ac:chgData name="Justin Payan" userId="31a3a65be368f897" providerId="LiveId" clId="{A6064493-54EF-4956-BDD3-4F63A83FD0FD}" dt="2022-11-16T17:26:41.066" v="4365" actId="1076"/>
          <ac:spMkLst>
            <pc:docMk/>
            <pc:sldMk cId="1447340416" sldId="333"/>
            <ac:spMk id="26" creationId="{DAA3D803-3B22-C08C-241B-D2F1F69D0CDF}"/>
          </ac:spMkLst>
        </pc:spChg>
        <pc:spChg chg="add del mod">
          <ac:chgData name="Justin Payan" userId="31a3a65be368f897" providerId="LiveId" clId="{A6064493-54EF-4956-BDD3-4F63A83FD0FD}" dt="2022-11-16T17:26:33.803" v="4363" actId="21"/>
          <ac:spMkLst>
            <pc:docMk/>
            <pc:sldMk cId="1447340416" sldId="333"/>
            <ac:spMk id="27" creationId="{B4A7002E-C433-C523-D7DB-91DC9B39E720}"/>
          </ac:spMkLst>
        </pc:spChg>
        <pc:spChg chg="del">
          <ac:chgData name="Justin Payan" userId="31a3a65be368f897" providerId="LiveId" clId="{A6064493-54EF-4956-BDD3-4F63A83FD0FD}" dt="2022-11-16T17:26:10.935" v="4359" actId="478"/>
          <ac:spMkLst>
            <pc:docMk/>
            <pc:sldMk cId="1447340416" sldId="333"/>
            <ac:spMk id="31" creationId="{6DDE4261-51F9-6556-4E1C-18477CFEC71F}"/>
          </ac:spMkLst>
        </pc:spChg>
        <pc:spChg chg="del">
          <ac:chgData name="Justin Payan" userId="31a3a65be368f897" providerId="LiveId" clId="{A6064493-54EF-4956-BDD3-4F63A83FD0FD}" dt="2022-11-16T17:26:12.889" v="4360" actId="478"/>
          <ac:spMkLst>
            <pc:docMk/>
            <pc:sldMk cId="1447340416" sldId="333"/>
            <ac:spMk id="32" creationId="{133A3C45-077B-F5B2-FDC1-38AA76ED1575}"/>
          </ac:spMkLst>
        </pc:sp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1" creationId="{FAC70F03-5853-8DD6-EFA0-113C90BA2BBC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2" creationId="{E0FBAD25-1420-1B56-EA0F-158BEA50DB7F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5" creationId="{D101F0A3-FF13-C807-7002-AAE0FD2AA6B3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7" creationId="{16A255DA-769A-81BF-A468-908CE42E856B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8" creationId="{F877C02C-7B2A-3D2D-D2F3-FE08BDE814B6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19" creationId="{0BA8E241-3C4A-A022-6512-9FA0C6029A88}"/>
          </ac:picMkLst>
        </pc:picChg>
        <pc:picChg chg="del">
          <ac:chgData name="Justin Payan" userId="31a3a65be368f897" providerId="LiveId" clId="{A6064493-54EF-4956-BDD3-4F63A83FD0FD}" dt="2022-11-16T17:26:05.791" v="4358" actId="478"/>
          <ac:picMkLst>
            <pc:docMk/>
            <pc:sldMk cId="1447340416" sldId="333"/>
            <ac:picMk id="20" creationId="{3C83D727-85B2-2E18-191B-72CF771B7144}"/>
          </ac:picMkLst>
        </pc:picChg>
        <pc:cxnChg chg="add del mod">
          <ac:chgData name="Justin Payan" userId="31a3a65be368f897" providerId="LiveId" clId="{A6064493-54EF-4956-BDD3-4F63A83FD0FD}" dt="2022-11-16T17:26:33.803" v="4363" actId="21"/>
          <ac:cxnSpMkLst>
            <pc:docMk/>
            <pc:sldMk cId="1447340416" sldId="333"/>
            <ac:cxnSpMk id="24" creationId="{42DC79A0-B13D-F264-E29C-D4E51EA017EF}"/>
          </ac:cxnSpMkLst>
        </pc:cxnChg>
        <pc:cxnChg chg="add del mod">
          <ac:chgData name="Justin Payan" userId="31a3a65be368f897" providerId="LiveId" clId="{A6064493-54EF-4956-BDD3-4F63A83FD0FD}" dt="2022-11-16T17:26:33.803" v="4363" actId="21"/>
          <ac:cxnSpMkLst>
            <pc:docMk/>
            <pc:sldMk cId="1447340416" sldId="333"/>
            <ac:cxnSpMk id="25" creationId="{28A175AC-7F3F-E24B-80E6-685390F86487}"/>
          </ac:cxnSpMkLst>
        </pc:cxnChg>
        <pc:cxnChg chg="del">
          <ac:chgData name="Justin Payan" userId="31a3a65be368f897" providerId="LiveId" clId="{A6064493-54EF-4956-BDD3-4F63A83FD0FD}" dt="2022-11-16T17:25:46.423" v="4354" actId="478"/>
          <ac:cxnSpMkLst>
            <pc:docMk/>
            <pc:sldMk cId="1447340416" sldId="333"/>
            <ac:cxnSpMk id="29" creationId="{B91E7777-C29B-78C7-94EA-664092CC1D86}"/>
          </ac:cxnSpMkLst>
        </pc:cxnChg>
      </pc:sldChg>
      <pc:sldChg chg="ord">
        <pc:chgData name="Justin Payan" userId="31a3a65be368f897" providerId="LiveId" clId="{A6064493-54EF-4956-BDD3-4F63A83FD0FD}" dt="2022-11-16T16:05:00.017" v="3261"/>
        <pc:sldMkLst>
          <pc:docMk/>
          <pc:sldMk cId="698246382" sldId="334"/>
        </pc:sldMkLst>
      </pc:sldChg>
      <pc:sldChg chg="modSp mod">
        <pc:chgData name="Justin Payan" userId="31a3a65be368f897" providerId="LiveId" clId="{A6064493-54EF-4956-BDD3-4F63A83FD0FD}" dt="2022-11-16T17:36:39.483" v="4792" actId="20577"/>
        <pc:sldMkLst>
          <pc:docMk/>
          <pc:sldMk cId="1270122991" sldId="335"/>
        </pc:sldMkLst>
        <pc:spChg chg="mod">
          <ac:chgData name="Justin Payan" userId="31a3a65be368f897" providerId="LiveId" clId="{A6064493-54EF-4956-BDD3-4F63A83FD0FD}" dt="2022-11-16T17:36:39.483" v="4792" actId="20577"/>
          <ac:spMkLst>
            <pc:docMk/>
            <pc:sldMk cId="1270122991" sldId="335"/>
            <ac:spMk id="2" creationId="{0E86760E-B210-F604-45E0-AF1DDCF7971F}"/>
          </ac:spMkLst>
        </pc:spChg>
        <pc:spChg chg="mod">
          <ac:chgData name="Justin Payan" userId="31a3a65be368f897" providerId="LiveId" clId="{A6064493-54EF-4956-BDD3-4F63A83FD0FD}" dt="2022-11-16T17:29:53.205" v="4448" actId="1076"/>
          <ac:spMkLst>
            <pc:docMk/>
            <pc:sldMk cId="1270122991" sldId="335"/>
            <ac:spMk id="3" creationId="{CFC0611F-FAEB-54A0-67BB-67F1313DE603}"/>
          </ac:spMkLst>
        </pc:spChg>
        <pc:spChg chg="mod">
          <ac:chgData name="Justin Payan" userId="31a3a65be368f897" providerId="LiveId" clId="{A6064493-54EF-4956-BDD3-4F63A83FD0FD}" dt="2022-11-16T17:29:43.947" v="4447" actId="20577"/>
          <ac:spMkLst>
            <pc:docMk/>
            <pc:sldMk cId="1270122991" sldId="335"/>
            <ac:spMk id="13" creationId="{9ABE355D-0FCE-0B71-293B-8971CA0F8096}"/>
          </ac:spMkLst>
        </pc:spChg>
      </pc:sldChg>
      <pc:sldChg chg="delSp modSp del mod">
        <pc:chgData name="Justin Payan" userId="31a3a65be368f897" providerId="LiveId" clId="{A6064493-54EF-4956-BDD3-4F63A83FD0FD}" dt="2022-11-16T17:36:24.189" v="4750" actId="47"/>
        <pc:sldMkLst>
          <pc:docMk/>
          <pc:sldMk cId="2902846376" sldId="336"/>
        </pc:sldMkLst>
        <pc:spChg chg="del mod">
          <ac:chgData name="Justin Payan" userId="31a3a65be368f897" providerId="LiveId" clId="{A6064493-54EF-4956-BDD3-4F63A83FD0FD}" dt="2022-11-16T17:30:42.301" v="4459" actId="478"/>
          <ac:spMkLst>
            <pc:docMk/>
            <pc:sldMk cId="2902846376" sldId="336"/>
            <ac:spMk id="3" creationId="{CFC0611F-FAEB-54A0-67BB-67F1313DE603}"/>
          </ac:spMkLst>
        </pc:spChg>
        <pc:spChg chg="mod">
          <ac:chgData name="Justin Payan" userId="31a3a65be368f897" providerId="LiveId" clId="{A6064493-54EF-4956-BDD3-4F63A83FD0FD}" dt="2022-11-16T17:30:55.465" v="4460" actId="1076"/>
          <ac:spMkLst>
            <pc:docMk/>
            <pc:sldMk cId="2902846376" sldId="336"/>
            <ac:spMk id="4" creationId="{DD75DD66-B355-67B0-8F0D-56D22EE3B2C2}"/>
          </ac:spMkLst>
        </pc:spChg>
        <pc:spChg chg="del">
          <ac:chgData name="Justin Payan" userId="31a3a65be368f897" providerId="LiveId" clId="{A6064493-54EF-4956-BDD3-4F63A83FD0FD}" dt="2022-11-16T17:30:32.784" v="4458" actId="478"/>
          <ac:spMkLst>
            <pc:docMk/>
            <pc:sldMk cId="2902846376" sldId="336"/>
            <ac:spMk id="5" creationId="{FA12535C-11E4-82E4-9D94-59C1D3E2DC28}"/>
          </ac:spMkLst>
        </pc:spChg>
      </pc:sldChg>
      <pc:sldChg chg="del">
        <pc:chgData name="Justin Payan" userId="31a3a65be368f897" providerId="LiveId" clId="{A6064493-54EF-4956-BDD3-4F63A83FD0FD}" dt="2022-11-16T17:28:41.193" v="4413" actId="2696"/>
        <pc:sldMkLst>
          <pc:docMk/>
          <pc:sldMk cId="961210702" sldId="338"/>
        </pc:sldMkLst>
      </pc:sldChg>
      <pc:sldChg chg="add">
        <pc:chgData name="Justin Payan" userId="31a3a65be368f897" providerId="LiveId" clId="{A6064493-54EF-4956-BDD3-4F63A83FD0FD}" dt="2022-11-16T17:28:45.918" v="4414"/>
        <pc:sldMkLst>
          <pc:docMk/>
          <pc:sldMk cId="1693768333" sldId="338"/>
        </pc:sldMkLst>
      </pc:sldChg>
      <pc:sldChg chg="add">
        <pc:chgData name="Justin Payan" userId="31a3a65be368f897" providerId="LiveId" clId="{A6064493-54EF-4956-BDD3-4F63A83FD0FD}" dt="2022-11-16T17:28:45.918" v="4414"/>
        <pc:sldMkLst>
          <pc:docMk/>
          <pc:sldMk cId="3822422105" sldId="339"/>
        </pc:sldMkLst>
      </pc:sldChg>
      <pc:sldChg chg="del">
        <pc:chgData name="Justin Payan" userId="31a3a65be368f897" providerId="LiveId" clId="{A6064493-54EF-4956-BDD3-4F63A83FD0FD}" dt="2022-11-16T17:28:41.193" v="4413" actId="2696"/>
        <pc:sldMkLst>
          <pc:docMk/>
          <pc:sldMk cId="3998483635" sldId="339"/>
        </pc:sldMkLst>
      </pc:sldChg>
      <pc:sldChg chg="del">
        <pc:chgData name="Justin Payan" userId="31a3a65be368f897" providerId="LiveId" clId="{A6064493-54EF-4956-BDD3-4F63A83FD0FD}" dt="2022-11-08T21:22:28.773" v="1113" actId="47"/>
        <pc:sldMkLst>
          <pc:docMk/>
          <pc:sldMk cId="215113828" sldId="340"/>
        </pc:sldMkLst>
      </pc:sldChg>
      <pc:sldChg chg="addSp modSp add">
        <pc:chgData name="Justin Payan" userId="31a3a65be368f897" providerId="LiveId" clId="{A6064493-54EF-4956-BDD3-4F63A83FD0FD}" dt="2022-11-17T22:29:59.094" v="7030" actId="1076"/>
        <pc:sldMkLst>
          <pc:docMk/>
          <pc:sldMk cId="1583162829" sldId="341"/>
        </pc:sldMkLst>
        <pc:spChg chg="mod">
          <ac:chgData name="Justin Payan" userId="31a3a65be368f897" providerId="LiveId" clId="{A6064493-54EF-4956-BDD3-4F63A83FD0FD}" dt="2022-11-17T22:29:59.094" v="7030" actId="1076"/>
          <ac:spMkLst>
            <pc:docMk/>
            <pc:sldMk cId="1583162829" sldId="341"/>
            <ac:spMk id="4" creationId="{1B9A64C3-60AA-3E93-84BC-CA5AAE6E8A45}"/>
          </ac:spMkLst>
        </pc:spChg>
        <pc:spChg chg="mod">
          <ac:chgData name="Justin Payan" userId="31a3a65be368f897" providerId="LiveId" clId="{A6064493-54EF-4956-BDD3-4F63A83FD0FD}" dt="2022-11-17T22:29:59.094" v="7030" actId="1076"/>
          <ac:spMkLst>
            <pc:docMk/>
            <pc:sldMk cId="1583162829" sldId="341"/>
            <ac:spMk id="5" creationId="{423BFA61-10A8-6333-A08E-C2978A296C2C}"/>
          </ac:spMkLst>
        </pc:spChg>
        <pc:picChg chg="add mod">
          <ac:chgData name="Justin Payan" userId="31a3a65be368f897" providerId="LiveId" clId="{A6064493-54EF-4956-BDD3-4F63A83FD0FD}" dt="2022-11-17T22:29:59.094" v="7030" actId="1076"/>
          <ac:picMkLst>
            <pc:docMk/>
            <pc:sldMk cId="1583162829" sldId="341"/>
            <ac:picMk id="3" creationId="{C2D8E3D6-B60F-6381-249A-031B921B6E0A}"/>
          </ac:picMkLst>
        </pc:picChg>
        <pc:picChg chg="mod">
          <ac:chgData name="Justin Payan" userId="31a3a65be368f897" providerId="LiveId" clId="{A6064493-54EF-4956-BDD3-4F63A83FD0FD}" dt="2022-11-17T22:29:59.094" v="7030" actId="1076"/>
          <ac:picMkLst>
            <pc:docMk/>
            <pc:sldMk cId="1583162829" sldId="341"/>
            <ac:picMk id="1026" creationId="{6FD43C83-911F-0EDB-DF3C-D35422128147}"/>
          </ac:picMkLst>
        </pc:picChg>
        <pc:picChg chg="mod">
          <ac:chgData name="Justin Payan" userId="31a3a65be368f897" providerId="LiveId" clId="{A6064493-54EF-4956-BDD3-4F63A83FD0FD}" dt="2022-11-17T22:29:59.094" v="7030" actId="1076"/>
          <ac:picMkLst>
            <pc:docMk/>
            <pc:sldMk cId="1583162829" sldId="341"/>
            <ac:picMk id="1028" creationId="{221D7529-2229-5CA3-84E3-6A2D1B9909C1}"/>
          </ac:picMkLst>
        </pc:picChg>
      </pc:sldChg>
      <pc:sldChg chg="del">
        <pc:chgData name="Justin Payan" userId="31a3a65be368f897" providerId="LiveId" clId="{A6064493-54EF-4956-BDD3-4F63A83FD0FD}" dt="2022-11-17T22:28:33.514" v="7022" actId="2696"/>
        <pc:sldMkLst>
          <pc:docMk/>
          <pc:sldMk cId="3477999857" sldId="341"/>
        </pc:sldMkLst>
      </pc:sldChg>
      <pc:sldChg chg="addSp delSp modSp new mod">
        <pc:chgData name="Justin Payan" userId="31a3a65be368f897" providerId="LiveId" clId="{A6064493-54EF-4956-BDD3-4F63A83FD0FD}" dt="2022-11-17T22:30:45.014" v="7038"/>
        <pc:sldMkLst>
          <pc:docMk/>
          <pc:sldMk cId="1858086455" sldId="342"/>
        </pc:sldMkLst>
        <pc:spChg chg="mod">
          <ac:chgData name="Justin Payan" userId="31a3a65be368f897" providerId="LiveId" clId="{A6064493-54EF-4956-BDD3-4F63A83FD0FD}" dt="2022-11-08T21:15:30.239" v="1110" actId="20577"/>
          <ac:spMkLst>
            <pc:docMk/>
            <pc:sldMk cId="1858086455" sldId="342"/>
            <ac:spMk id="2" creationId="{CBF5A500-B3A3-BD5A-88F0-07BC22096059}"/>
          </ac:spMkLst>
        </pc:spChg>
        <pc:spChg chg="add mod">
          <ac:chgData name="Justin Payan" userId="31a3a65be368f897" providerId="LiveId" clId="{A6064493-54EF-4956-BDD3-4F63A83FD0FD}" dt="2022-11-17T22:30:45.014" v="7038"/>
          <ac:spMkLst>
            <pc:docMk/>
            <pc:sldMk cId="1858086455" sldId="342"/>
            <ac:spMk id="3" creationId="{1D3AA146-C245-EA22-7BAC-2903BA88D863}"/>
          </ac:spMkLst>
        </pc:spChg>
        <pc:spChg chg="del">
          <ac:chgData name="Justin Payan" userId="31a3a65be368f897" providerId="LiveId" clId="{A6064493-54EF-4956-BDD3-4F63A83FD0FD}" dt="2022-11-08T21:12:06.279" v="686" actId="478"/>
          <ac:spMkLst>
            <pc:docMk/>
            <pc:sldMk cId="1858086455" sldId="342"/>
            <ac:spMk id="3" creationId="{B2E36442-FD89-5567-42C3-061265E3F5BD}"/>
          </ac:spMkLst>
        </pc:spChg>
        <pc:spChg chg="add del mod">
          <ac:chgData name="Justin Payan" userId="31a3a65be368f897" providerId="LiveId" clId="{A6064493-54EF-4956-BDD3-4F63A83FD0FD}" dt="2022-11-17T22:30:43.802" v="7037" actId="478"/>
          <ac:spMkLst>
            <pc:docMk/>
            <pc:sldMk cId="1858086455" sldId="342"/>
            <ac:spMk id="4" creationId="{3C27694C-ABD2-3BC8-BEEC-3B3BE8C361F8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7" creationId="{CF4D89AB-7ECE-B28A-68A1-D649814510CB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8" creationId="{830D28FF-920A-F507-CFF3-ECD1F5809075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9" creationId="{7D7EFC6A-9509-2E92-B833-E48255B1F131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0" creationId="{FEBCF2F5-7681-BE5D-1599-2AB80F9D9FA5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1" creationId="{F39DDA60-825D-194A-4A44-3E99B4E77AC4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2" creationId="{8CAB8026-13F2-4A62-44F6-A86EA098A261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3" creationId="{575104CD-EEA7-A546-C04F-356A681FBE48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4" creationId="{60BCF5CD-DEB0-3A49-E768-2A82DDE5D588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19" creationId="{4E4C7DBA-202E-D099-24CF-469E0E9FFF81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20" creationId="{50E67F31-62C6-DF0A-DF2B-2BF6DFA8D5D9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21" creationId="{4D49E887-CE2B-E12E-E24E-B87FC5FA76BC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22" creationId="{259969F8-77B9-6040-7CF0-E4E92166D6CA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24" creationId="{B30403CC-4020-0138-CBAE-530A1085AEC9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27" creationId="{83A0D85E-37C2-46B9-9345-138A01C41AB9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31" creationId="{B843785C-8347-FE49-B4F1-599B0F905BDA}"/>
          </ac:spMkLst>
        </pc:spChg>
        <pc:spChg chg="add del mod">
          <ac:chgData name="Justin Payan" userId="31a3a65be368f897" providerId="LiveId" clId="{A6064493-54EF-4956-BDD3-4F63A83FD0FD}" dt="2022-11-08T21:34:30.432" v="1206" actId="478"/>
          <ac:spMkLst>
            <pc:docMk/>
            <pc:sldMk cId="1858086455" sldId="342"/>
            <ac:spMk id="34" creationId="{A74CA267-EF27-1521-82DF-33DDE538A5E4}"/>
          </ac:spMkLst>
        </pc:spChg>
        <pc:spChg chg="add del mod">
          <ac:chgData name="Justin Payan" userId="31a3a65be368f897" providerId="LiveId" clId="{A6064493-54EF-4956-BDD3-4F63A83FD0FD}" dt="2022-11-15T19:59:29.452" v="1959" actId="478"/>
          <ac:spMkLst>
            <pc:docMk/>
            <pc:sldMk cId="1858086455" sldId="342"/>
            <ac:spMk id="40" creationId="{AFD5E563-7FE5-0173-5375-FFBC6601CBE4}"/>
          </ac:spMkLst>
        </pc:sp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5" creationId="{3248E759-1155-04C8-EA19-5E212E35A305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6" creationId="{95F7891C-831C-779C-2E57-23E8340BCCBD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15" creationId="{B2CE9C4B-73FD-4843-B91D-5FE48E345F20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16" creationId="{6A220649-83A5-219F-5201-23351593EF72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17" creationId="{525F9479-89EA-9FF2-23CF-218035C9C98B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18" creationId="{876F085A-9FB9-8794-EBF7-16F0BB6FE23E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23" creationId="{4B4AD70B-35D5-7604-3366-92CEC20C5FAA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25" creationId="{D69D0E17-DE49-A4B4-3684-73C9D48B3F9C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26" creationId="{DF745232-06E5-A1B2-BB7E-69022118916C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30" creationId="{6B5D3290-E498-AB42-D644-511E0DE575A4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32" creationId="{24E44317-607B-C5DC-5D61-50282372E026}"/>
          </ac:picMkLst>
        </pc:picChg>
        <pc:picChg chg="add del mod">
          <ac:chgData name="Justin Payan" userId="31a3a65be368f897" providerId="LiveId" clId="{A6064493-54EF-4956-BDD3-4F63A83FD0FD}" dt="2022-11-08T21:35:26.612" v="1223" actId="478"/>
          <ac:picMkLst>
            <pc:docMk/>
            <pc:sldMk cId="1858086455" sldId="342"/>
            <ac:picMk id="33" creationId="{E9FD67D9-E466-549A-C325-27A9EFD6BD73}"/>
          </ac:picMkLst>
        </pc:picChg>
        <pc:picChg chg="add del mod">
          <ac:chgData name="Justin Payan" userId="31a3a65be368f897" providerId="LiveId" clId="{A6064493-54EF-4956-BDD3-4F63A83FD0FD}" dt="2022-11-15T19:59:29.452" v="1959" actId="478"/>
          <ac:picMkLst>
            <pc:docMk/>
            <pc:sldMk cId="1858086455" sldId="342"/>
            <ac:picMk id="41" creationId="{80908C80-9FD0-6B2C-F66E-88730EB26F7D}"/>
          </ac:picMkLst>
        </pc:picChg>
        <pc:cxnChg chg="add del mod">
          <ac:chgData name="Justin Payan" userId="31a3a65be368f897" providerId="LiveId" clId="{A6064493-54EF-4956-BDD3-4F63A83FD0FD}" dt="2022-11-15T19:59:29.452" v="1959" actId="478"/>
          <ac:cxnSpMkLst>
            <pc:docMk/>
            <pc:sldMk cId="1858086455" sldId="342"/>
            <ac:cxnSpMk id="29" creationId="{07692026-7043-969D-AED0-46FE4D1B07DB}"/>
          </ac:cxnSpMkLst>
        </pc:cxnChg>
        <pc:cxnChg chg="add del mod">
          <ac:chgData name="Justin Payan" userId="31a3a65be368f897" providerId="LiveId" clId="{A6064493-54EF-4956-BDD3-4F63A83FD0FD}" dt="2022-11-15T19:59:29.452" v="1959" actId="478"/>
          <ac:cxnSpMkLst>
            <pc:docMk/>
            <pc:sldMk cId="1858086455" sldId="342"/>
            <ac:cxnSpMk id="35" creationId="{F8704BFB-189C-F16A-485E-0903222612DD}"/>
          </ac:cxnSpMkLst>
        </pc:cxnChg>
        <pc:cxnChg chg="add del mod">
          <ac:chgData name="Justin Payan" userId="31a3a65be368f897" providerId="LiveId" clId="{A6064493-54EF-4956-BDD3-4F63A83FD0FD}" dt="2022-11-15T19:59:29.452" v="1959" actId="478"/>
          <ac:cxnSpMkLst>
            <pc:docMk/>
            <pc:sldMk cId="1858086455" sldId="342"/>
            <ac:cxnSpMk id="37" creationId="{3B479465-0F3E-5A93-82EF-B14CF5377C27}"/>
          </ac:cxnSpMkLst>
        </pc:cxnChg>
      </pc:sldChg>
      <pc:sldChg chg="addSp delSp modSp add mod">
        <pc:chgData name="Justin Payan" userId="31a3a65be368f897" providerId="LiveId" clId="{A6064493-54EF-4956-BDD3-4F63A83FD0FD}" dt="2022-11-08T21:25:03.725" v="1179" actId="1076"/>
        <pc:sldMkLst>
          <pc:docMk/>
          <pc:sldMk cId="2254968584" sldId="343"/>
        </pc:sldMkLst>
        <pc:spChg chg="add mod">
          <ac:chgData name="Justin Payan" userId="31a3a65be368f897" providerId="LiveId" clId="{A6064493-54EF-4956-BDD3-4F63A83FD0FD}" dt="2022-11-08T21:23:04.413" v="1118" actId="207"/>
          <ac:spMkLst>
            <pc:docMk/>
            <pc:sldMk cId="2254968584" sldId="343"/>
            <ac:spMk id="3" creationId="{0176831E-CE11-AE49-152C-DA83494DBF02}"/>
          </ac:spMkLst>
        </pc:spChg>
        <pc:spChg chg="add mod">
          <ac:chgData name="Justin Payan" userId="31a3a65be368f897" providerId="LiveId" clId="{A6064493-54EF-4956-BDD3-4F63A83FD0FD}" dt="2022-11-08T21:25:03.725" v="1179" actId="1076"/>
          <ac:spMkLst>
            <pc:docMk/>
            <pc:sldMk cId="2254968584" sldId="343"/>
            <ac:spMk id="7" creationId="{C6E22759-C69D-3896-CDD5-C38BB180E556}"/>
          </ac:spMkLst>
        </pc:spChg>
        <pc:spChg chg="add mod">
          <ac:chgData name="Justin Payan" userId="31a3a65be368f897" providerId="LiveId" clId="{A6064493-54EF-4956-BDD3-4F63A83FD0FD}" dt="2022-11-08T21:23:50.007" v="1122" actId="1076"/>
          <ac:spMkLst>
            <pc:docMk/>
            <pc:sldMk cId="2254968584" sldId="343"/>
            <ac:spMk id="16" creationId="{61E82BF8-5309-5CAA-74BD-A76E9ADC4397}"/>
          </ac:spMkLst>
        </pc:spChg>
        <pc:spChg chg="add mod">
          <ac:chgData name="Justin Payan" userId="31a3a65be368f897" providerId="LiveId" clId="{A6064493-54EF-4956-BDD3-4F63A83FD0FD}" dt="2022-11-08T21:24:43.732" v="1131" actId="207"/>
          <ac:spMkLst>
            <pc:docMk/>
            <pc:sldMk cId="2254968584" sldId="343"/>
            <ac:spMk id="17" creationId="{E1ED255E-7350-2D89-1BD3-2F924C0BA692}"/>
          </ac:spMkLst>
        </pc:spChg>
        <pc:spChg chg="add mod">
          <ac:chgData name="Justin Payan" userId="31a3a65be368f897" providerId="LiveId" clId="{A6064493-54EF-4956-BDD3-4F63A83FD0FD}" dt="2022-11-08T21:24:43.732" v="1131" actId="207"/>
          <ac:spMkLst>
            <pc:docMk/>
            <pc:sldMk cId="2254968584" sldId="343"/>
            <ac:spMk id="23" creationId="{919829C5-8DE9-A42F-FA5F-BA97DC95F532}"/>
          </ac:spMkLst>
        </pc:spChg>
        <pc:spChg chg="add mod">
          <ac:chgData name="Justin Payan" userId="31a3a65be368f897" providerId="LiveId" clId="{A6064493-54EF-4956-BDD3-4F63A83FD0FD}" dt="2022-11-08T21:23:50.007" v="1122" actId="1076"/>
          <ac:spMkLst>
            <pc:docMk/>
            <pc:sldMk cId="2254968584" sldId="343"/>
            <ac:spMk id="28" creationId="{968ABD54-FAE2-C577-2A87-2521642882E4}"/>
          </ac:spMkLst>
        </pc:spChg>
        <pc:spChg chg="add del mod">
          <ac:chgData name="Justin Payan" userId="31a3a65be368f897" providerId="LiveId" clId="{A6064493-54EF-4956-BDD3-4F63A83FD0FD}" dt="2022-11-08T21:23:54.181" v="1123" actId="478"/>
          <ac:spMkLst>
            <pc:docMk/>
            <pc:sldMk cId="2254968584" sldId="343"/>
            <ac:spMk id="32" creationId="{94F3E61E-9AF0-46DE-1221-3E4BDDD37310}"/>
          </ac:spMkLst>
        </pc:spChg>
        <pc:spChg chg="add del mod">
          <ac:chgData name="Justin Payan" userId="31a3a65be368f897" providerId="LiveId" clId="{A6064493-54EF-4956-BDD3-4F63A83FD0FD}" dt="2022-11-08T21:23:58.149" v="1124" actId="478"/>
          <ac:spMkLst>
            <pc:docMk/>
            <pc:sldMk cId="2254968584" sldId="343"/>
            <ac:spMk id="33" creationId="{DA06AFC4-858B-706C-6CCE-3FC713363BF5}"/>
          </ac:spMkLst>
        </pc:spChg>
        <pc:spChg chg="add del mod">
          <ac:chgData name="Justin Payan" userId="31a3a65be368f897" providerId="LiveId" clId="{A6064493-54EF-4956-BDD3-4F63A83FD0FD}" dt="2022-11-08T21:23:59.778" v="1125" actId="478"/>
          <ac:spMkLst>
            <pc:docMk/>
            <pc:sldMk cId="2254968584" sldId="343"/>
            <ac:spMk id="34" creationId="{D63F757B-AAC9-1D43-7BA1-B9A966FB0C43}"/>
          </ac:spMkLst>
        </pc:spChg>
        <pc:picChg chg="add mod">
          <ac:chgData name="Justin Payan" userId="31a3a65be368f897" providerId="LiveId" clId="{A6064493-54EF-4956-BDD3-4F63A83FD0FD}" dt="2022-11-08T21:23:50.007" v="1122" actId="1076"/>
          <ac:picMkLst>
            <pc:docMk/>
            <pc:sldMk cId="2254968584" sldId="343"/>
            <ac:picMk id="11" creationId="{484311CF-4195-EE45-2541-B30EFE78A222}"/>
          </ac:picMkLst>
        </pc:picChg>
        <pc:picChg chg="add mod">
          <ac:chgData name="Justin Payan" userId="31a3a65be368f897" providerId="LiveId" clId="{A6064493-54EF-4956-BDD3-4F63A83FD0FD}" dt="2022-11-08T21:23:50.007" v="1122" actId="1076"/>
          <ac:picMkLst>
            <pc:docMk/>
            <pc:sldMk cId="2254968584" sldId="343"/>
            <ac:picMk id="12" creationId="{0BBC4D65-68A3-1568-0A7B-FA51CE40207C}"/>
          </ac:picMkLst>
        </pc:picChg>
        <pc:picChg chg="add mod">
          <ac:chgData name="Justin Payan" userId="31a3a65be368f897" providerId="LiveId" clId="{A6064493-54EF-4956-BDD3-4F63A83FD0FD}" dt="2022-11-08T21:23:50.007" v="1122" actId="1076"/>
          <ac:picMkLst>
            <pc:docMk/>
            <pc:sldMk cId="2254968584" sldId="343"/>
            <ac:picMk id="30" creationId="{374EC9C8-71B1-94D8-180E-974451E0AA17}"/>
          </ac:picMkLst>
        </pc:picChg>
        <pc:picChg chg="add mod">
          <ac:chgData name="Justin Payan" userId="31a3a65be368f897" providerId="LiveId" clId="{A6064493-54EF-4956-BDD3-4F63A83FD0FD}" dt="2022-11-08T21:23:50.007" v="1122" actId="1076"/>
          <ac:picMkLst>
            <pc:docMk/>
            <pc:sldMk cId="2254968584" sldId="343"/>
            <ac:picMk id="31" creationId="{C37B1675-25CF-FBF5-E31B-D4E69391DEF3}"/>
          </ac:picMkLst>
        </pc:picChg>
      </pc:sldChg>
      <pc:sldChg chg="addSp delSp modSp add mod">
        <pc:chgData name="Justin Payan" userId="31a3a65be368f897" providerId="LiveId" clId="{A6064493-54EF-4956-BDD3-4F63A83FD0FD}" dt="2022-11-17T22:30:52.576" v="7040"/>
        <pc:sldMkLst>
          <pc:docMk/>
          <pc:sldMk cId="1163604155" sldId="344"/>
        </pc:sldMkLst>
        <pc:spChg chg="del">
          <ac:chgData name="Justin Payan" userId="31a3a65be368f897" providerId="LiveId" clId="{A6064493-54EF-4956-BDD3-4F63A83FD0FD}" dt="2022-11-17T22:30:52.024" v="7039" actId="478"/>
          <ac:spMkLst>
            <pc:docMk/>
            <pc:sldMk cId="1163604155" sldId="344"/>
            <ac:spMk id="4" creationId="{3C27694C-ABD2-3BC8-BEEC-3B3BE8C361F8}"/>
          </ac:spMkLst>
        </pc:spChg>
        <pc:spChg chg="mod">
          <ac:chgData name="Justin Payan" userId="31a3a65be368f897" providerId="LiveId" clId="{A6064493-54EF-4956-BDD3-4F63A83FD0FD}" dt="2022-11-08T21:38:19.172" v="1247" actId="20577"/>
          <ac:spMkLst>
            <pc:docMk/>
            <pc:sldMk cId="1163604155" sldId="344"/>
            <ac:spMk id="27" creationId="{83A0D85E-37C2-46B9-9345-138A01C41AB9}"/>
          </ac:spMkLst>
        </pc:spChg>
        <pc:spChg chg="add mod">
          <ac:chgData name="Justin Payan" userId="31a3a65be368f897" providerId="LiveId" clId="{A6064493-54EF-4956-BDD3-4F63A83FD0FD}" dt="2022-11-17T22:30:52.576" v="7040"/>
          <ac:spMkLst>
            <pc:docMk/>
            <pc:sldMk cId="1163604155" sldId="344"/>
            <ac:spMk id="28" creationId="{A68B0EB5-4536-05A2-8244-B2D95170738D}"/>
          </ac:spMkLst>
        </pc:spChg>
        <pc:spChg chg="add mod">
          <ac:chgData name="Justin Payan" userId="31a3a65be368f897" providerId="LiveId" clId="{A6064493-54EF-4956-BDD3-4F63A83FD0FD}" dt="2022-11-08T21:37:42.356" v="1241" actId="207"/>
          <ac:spMkLst>
            <pc:docMk/>
            <pc:sldMk cId="1163604155" sldId="344"/>
            <ac:spMk id="34" creationId="{028C5C5A-09D3-7186-DDD7-8C31DB0E15E9}"/>
          </ac:spMkLst>
        </pc:spChg>
        <pc:spChg chg="mod">
          <ac:chgData name="Justin Payan" userId="31a3a65be368f897" providerId="LiveId" clId="{A6064493-54EF-4956-BDD3-4F63A83FD0FD}" dt="2022-11-08T21:37:20.722" v="1239" actId="400"/>
          <ac:spMkLst>
            <pc:docMk/>
            <pc:sldMk cId="1163604155" sldId="344"/>
            <ac:spMk id="40" creationId="{AFD5E563-7FE5-0173-5375-FFBC6601CBE4}"/>
          </ac:spMkLst>
        </pc:spChg>
        <pc:picChg chg="add mod">
          <ac:chgData name="Justin Payan" userId="31a3a65be368f897" providerId="LiveId" clId="{A6064493-54EF-4956-BDD3-4F63A83FD0FD}" dt="2022-11-08T21:36:10.222" v="1232"/>
          <ac:picMkLst>
            <pc:docMk/>
            <pc:sldMk cId="1163604155" sldId="344"/>
            <ac:picMk id="3" creationId="{DCB72C5D-8C68-4E0D-7997-EF12EDF677E9}"/>
          </ac:picMkLst>
        </pc:picChg>
        <pc:picChg chg="add mod">
          <ac:chgData name="Justin Payan" userId="31a3a65be368f897" providerId="LiveId" clId="{A6064493-54EF-4956-BDD3-4F63A83FD0FD}" dt="2022-11-08T21:37:51.632" v="1243" actId="2085"/>
          <ac:picMkLst>
            <pc:docMk/>
            <pc:sldMk cId="1163604155" sldId="344"/>
            <ac:picMk id="33" creationId="{5E4A843A-A6E4-6BF4-0718-75B42183F3E1}"/>
          </ac:picMkLst>
        </pc:picChg>
        <pc:picChg chg="del">
          <ac:chgData name="Justin Payan" userId="31a3a65be368f897" providerId="LiveId" clId="{A6064493-54EF-4956-BDD3-4F63A83FD0FD}" dt="2022-11-08T21:36:09.322" v="1231" actId="478"/>
          <ac:picMkLst>
            <pc:docMk/>
            <pc:sldMk cId="1163604155" sldId="344"/>
            <ac:picMk id="41" creationId="{80908C80-9FD0-6B2C-F66E-88730EB26F7D}"/>
          </ac:picMkLst>
        </pc:picChg>
      </pc:sldChg>
      <pc:sldChg chg="add del">
        <pc:chgData name="Justin Payan" userId="31a3a65be368f897" providerId="LiveId" clId="{A6064493-54EF-4956-BDD3-4F63A83FD0FD}" dt="2022-11-08T21:58:26.532" v="1464" actId="47"/>
        <pc:sldMkLst>
          <pc:docMk/>
          <pc:sldMk cId="389287449" sldId="345"/>
        </pc:sldMkLst>
      </pc:sldChg>
      <pc:sldChg chg="addSp modSp add mod">
        <pc:chgData name="Justin Payan" userId="31a3a65be368f897" providerId="LiveId" clId="{A6064493-54EF-4956-BDD3-4F63A83FD0FD}" dt="2022-11-08T21:58:18.741" v="1463" actId="1035"/>
        <pc:sldMkLst>
          <pc:docMk/>
          <pc:sldMk cId="1058962371" sldId="346"/>
        </pc:sldMkLst>
        <pc:spChg chg="mod">
          <ac:chgData name="Justin Payan" userId="31a3a65be368f897" providerId="LiveId" clId="{A6064493-54EF-4956-BDD3-4F63A83FD0FD}" dt="2022-11-08T21:57:48.952" v="1428" actId="1076"/>
          <ac:spMkLst>
            <pc:docMk/>
            <pc:sldMk cId="1058962371" sldId="346"/>
            <ac:spMk id="2" creationId="{32D1FEAD-0742-FB96-3401-B04C7DBEA54E}"/>
          </ac:spMkLst>
        </pc:spChg>
        <pc:spChg chg="add mod">
          <ac:chgData name="Justin Payan" userId="31a3a65be368f897" providerId="LiveId" clId="{A6064493-54EF-4956-BDD3-4F63A83FD0FD}" dt="2022-11-08T21:49:43.433" v="1316" actId="14100"/>
          <ac:spMkLst>
            <pc:docMk/>
            <pc:sldMk cId="1058962371" sldId="346"/>
            <ac:spMk id="5" creationId="{879AD9C5-195A-7BD9-3E94-0D3CCE19DC21}"/>
          </ac:spMkLst>
        </pc:spChg>
        <pc:spChg chg="add 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6" creationId="{036FDC68-1C0D-8C54-2043-22F7941F3995}"/>
          </ac:spMkLst>
        </pc:spChg>
        <pc:spChg chg="add 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7" creationId="{AD9B00A6-B7FD-0A4D-4157-B0EB0719C3A2}"/>
          </ac:spMkLst>
        </pc:spChg>
        <pc:spChg chg="add mod">
          <ac:chgData name="Justin Payan" userId="31a3a65be368f897" providerId="LiveId" clId="{A6064493-54EF-4956-BDD3-4F63A83FD0FD}" dt="2022-11-08T21:57:11.252" v="1417" actId="1076"/>
          <ac:spMkLst>
            <pc:docMk/>
            <pc:sldMk cId="1058962371" sldId="346"/>
            <ac:spMk id="8" creationId="{A7E347FD-DE17-7B3F-2E8F-1A44F786A2A6}"/>
          </ac:spMkLst>
        </pc:spChg>
        <pc:spChg chg="add mod">
          <ac:chgData name="Justin Payan" userId="31a3a65be368f897" providerId="LiveId" clId="{A6064493-54EF-4956-BDD3-4F63A83FD0FD}" dt="2022-11-08T21:58:18.741" v="1463" actId="1035"/>
          <ac:spMkLst>
            <pc:docMk/>
            <pc:sldMk cId="1058962371" sldId="346"/>
            <ac:spMk id="9" creationId="{CF455334-31D1-A1B9-0119-811EA053FD6E}"/>
          </ac:spMkLst>
        </pc:spChg>
        <pc:spChg chg="add mod">
          <ac:chgData name="Justin Payan" userId="31a3a65be368f897" providerId="LiveId" clId="{A6064493-54EF-4956-BDD3-4F63A83FD0FD}" dt="2022-11-08T21:52:18.613" v="1343" actId="1076"/>
          <ac:spMkLst>
            <pc:docMk/>
            <pc:sldMk cId="1058962371" sldId="346"/>
            <ac:spMk id="10" creationId="{F602EC75-32F3-8E45-0C83-693F9FD5D5A3}"/>
          </ac:spMkLst>
        </pc:spChg>
        <pc:spChg chg="add mod">
          <ac:chgData name="Justin Payan" userId="31a3a65be368f897" providerId="LiveId" clId="{A6064493-54EF-4956-BDD3-4F63A83FD0FD}" dt="2022-11-08T21:53:15.183" v="1349" actId="207"/>
          <ac:spMkLst>
            <pc:docMk/>
            <pc:sldMk cId="1058962371" sldId="346"/>
            <ac:spMk id="11" creationId="{B1B1222F-AC8F-1683-AC6F-4C21B73F7AF7}"/>
          </ac:spMkLst>
        </pc:spChg>
        <pc:spChg chg="add mod">
          <ac:chgData name="Justin Payan" userId="31a3a65be368f897" providerId="LiveId" clId="{A6064493-54EF-4956-BDD3-4F63A83FD0FD}" dt="2022-11-08T21:58:18.741" v="1463" actId="1035"/>
          <ac:spMkLst>
            <pc:docMk/>
            <pc:sldMk cId="1058962371" sldId="346"/>
            <ac:spMk id="12" creationId="{77856D1C-0B2F-80DD-C671-294562D912BC}"/>
          </ac:spMkLst>
        </pc:spChg>
        <pc:spChg chg="add mod">
          <ac:chgData name="Justin Payan" userId="31a3a65be368f897" providerId="LiveId" clId="{A6064493-54EF-4956-BDD3-4F63A83FD0FD}" dt="2022-11-08T21:56:51.382" v="1414" actId="1076"/>
          <ac:spMkLst>
            <pc:docMk/>
            <pc:sldMk cId="1058962371" sldId="346"/>
            <ac:spMk id="13" creationId="{D5A7B073-9187-4C92-6CD7-1C960C526834}"/>
          </ac:spMkLst>
        </pc:spChg>
        <pc:spChg chg="add mod">
          <ac:chgData name="Justin Payan" userId="31a3a65be368f897" providerId="LiveId" clId="{A6064493-54EF-4956-BDD3-4F63A83FD0FD}" dt="2022-11-08T21:56:51.382" v="1414" actId="1076"/>
          <ac:spMkLst>
            <pc:docMk/>
            <pc:sldMk cId="1058962371" sldId="346"/>
            <ac:spMk id="14" creationId="{05057C43-8771-BF4E-D488-DA356F58A0B8}"/>
          </ac:spMkLst>
        </pc:spChg>
        <pc:spChg chg="add mod">
          <ac:chgData name="Justin Payan" userId="31a3a65be368f897" providerId="LiveId" clId="{A6064493-54EF-4956-BDD3-4F63A83FD0FD}" dt="2022-11-08T21:58:18.741" v="1463" actId="1035"/>
          <ac:spMkLst>
            <pc:docMk/>
            <pc:sldMk cId="1058962371" sldId="346"/>
            <ac:spMk id="15" creationId="{13815396-6AD0-8BD5-7A06-D73498C3B4EA}"/>
          </ac:spMkLst>
        </pc:spChg>
        <pc:spChg chg="add mod">
          <ac:chgData name="Justin Payan" userId="31a3a65be368f897" providerId="LiveId" clId="{A6064493-54EF-4956-BDD3-4F63A83FD0FD}" dt="2022-11-08T21:57:56.158" v="1435" actId="1037"/>
          <ac:spMkLst>
            <pc:docMk/>
            <pc:sldMk cId="1058962371" sldId="346"/>
            <ac:spMk id="16" creationId="{30C2FE37-4338-D860-AC8E-39621B9F86C7}"/>
          </ac:spMkLst>
        </pc:spChg>
        <pc:spChg chg="add mod">
          <ac:chgData name="Justin Payan" userId="31a3a65be368f897" providerId="LiveId" clId="{A6064493-54EF-4956-BDD3-4F63A83FD0FD}" dt="2022-11-08T21:57:56.158" v="1435" actId="1037"/>
          <ac:spMkLst>
            <pc:docMk/>
            <pc:sldMk cId="1058962371" sldId="346"/>
            <ac:spMk id="17" creationId="{1DE8D6D6-BFCD-A58A-7ABC-5BDF40DEB7F5}"/>
          </ac:spMkLst>
        </pc:spChg>
        <pc:spChg chg="add mod">
          <ac:chgData name="Justin Payan" userId="31a3a65be368f897" providerId="LiveId" clId="{A6064493-54EF-4956-BDD3-4F63A83FD0FD}" dt="2022-11-08T21:57:24.442" v="1422" actId="1076"/>
          <ac:spMkLst>
            <pc:docMk/>
            <pc:sldMk cId="1058962371" sldId="346"/>
            <ac:spMk id="18" creationId="{2B5C0762-3028-C75C-5ABA-0AF7ECA9E86D}"/>
          </ac:spMkLst>
        </pc:spChg>
        <pc:spChg chg="add mod">
          <ac:chgData name="Justin Payan" userId="31a3a65be368f897" providerId="LiveId" clId="{A6064493-54EF-4956-BDD3-4F63A83FD0FD}" dt="2022-11-08T21:58:03.272" v="1449" actId="1037"/>
          <ac:spMkLst>
            <pc:docMk/>
            <pc:sldMk cId="1058962371" sldId="346"/>
            <ac:spMk id="19" creationId="{3C053A6A-A41C-8002-F61A-DF79BBD8C0F4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1" creationId="{C96BE1F1-2FB1-DF41-45A3-32D261459F0D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2" creationId="{D664508F-5074-2DF5-9A45-B0A4072E7DF4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3" creationId="{5E6CC893-623B-FE6C-6598-BACD6569DFAD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4" creationId="{5436DB08-5356-2575-C1EE-B9B7FF1E15D7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6" creationId="{57E748FB-7A63-F986-C418-FFFFE7C4CB64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7" creationId="{7233F24B-F3A7-DA69-48ED-E1CCFAB077EC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8" creationId="{5D2CD892-377A-9476-8BA4-57A52173F1C7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29" creationId="{E4BDC415-7A9C-E1E4-B79C-EA18C9C20708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30" creationId="{809228AC-FF08-CF61-22FA-469CB9BFAC1E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31" creationId="{581FE425-3B3B-3EA3-C937-195885138CDC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32" creationId="{6D9B6202-6FE6-D9C5-3977-3C65593041FB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33" creationId="{BEE7D9FE-B94E-C4E1-D065-1E8E8D4BE045}"/>
          </ac:spMkLst>
        </pc:spChg>
        <pc:spChg chg="mod">
          <ac:chgData name="Justin Payan" userId="31a3a65be368f897" providerId="LiveId" clId="{A6064493-54EF-4956-BDD3-4F63A83FD0FD}" dt="2022-11-08T21:50:28.504" v="1322" actId="1076"/>
          <ac:spMkLst>
            <pc:docMk/>
            <pc:sldMk cId="1058962371" sldId="346"/>
            <ac:spMk id="34" creationId="{752FB430-AC60-4FF8-CD64-720C5B0B12E0}"/>
          </ac:spMkLst>
        </pc:sp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3" creationId="{38907927-31F1-122A-CF63-AF22537A2A5F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4" creationId="{503A2C54-F966-3FE8-BCA4-1CBAAB972EA5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25" creationId="{25437980-9633-B651-9EED-681B3E06CE44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35" creationId="{0C193C0B-5859-27CF-5A65-ED2065C446B3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36" creationId="{2F5DE145-7D3E-DEF0-254B-6C656EA3F67F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37" creationId="{AEF6C6F0-6C0B-942B-3E33-0FA4F4553AD2}"/>
          </ac:picMkLst>
        </pc:picChg>
        <pc:picChg chg="mod">
          <ac:chgData name="Justin Payan" userId="31a3a65be368f897" providerId="LiveId" clId="{A6064493-54EF-4956-BDD3-4F63A83FD0FD}" dt="2022-11-08T21:50:28.504" v="1322" actId="1076"/>
          <ac:picMkLst>
            <pc:docMk/>
            <pc:sldMk cId="1058962371" sldId="346"/>
            <ac:picMk id="38" creationId="{FAF3C45F-EF59-DBCB-5629-8EC4AB5B3587}"/>
          </ac:picMkLst>
        </pc:picChg>
      </pc:sldChg>
      <pc:sldChg chg="addSp modSp add mod">
        <pc:chgData name="Justin Payan" userId="31a3a65be368f897" providerId="LiveId" clId="{A6064493-54EF-4956-BDD3-4F63A83FD0FD}" dt="2022-11-08T21:59:55.412" v="1532" actId="1076"/>
        <pc:sldMkLst>
          <pc:docMk/>
          <pc:sldMk cId="1944319790" sldId="347"/>
        </pc:sldMkLst>
        <pc:spChg chg="add mod">
          <ac:chgData name="Justin Payan" userId="31a3a65be368f897" providerId="LiveId" clId="{A6064493-54EF-4956-BDD3-4F63A83FD0FD}" dt="2022-11-08T21:59:55.412" v="1532" actId="1076"/>
          <ac:spMkLst>
            <pc:docMk/>
            <pc:sldMk cId="1944319790" sldId="347"/>
            <ac:spMk id="20" creationId="{0A4EA929-BB4A-3497-1B8F-F19AFB4DAE30}"/>
          </ac:spMkLst>
        </pc:spChg>
      </pc:sldChg>
      <pc:sldChg chg="addSp delSp modSp add del mod">
        <pc:chgData name="Justin Payan" userId="31a3a65be368f897" providerId="LiveId" clId="{A6064493-54EF-4956-BDD3-4F63A83FD0FD}" dt="2022-11-08T22:05:16.844" v="1744" actId="47"/>
        <pc:sldMkLst>
          <pc:docMk/>
          <pc:sldMk cId="1579548004" sldId="348"/>
        </pc:sldMkLst>
        <pc:spChg chg="mod">
          <ac:chgData name="Justin Payan" userId="31a3a65be368f897" providerId="LiveId" clId="{A6064493-54EF-4956-BDD3-4F63A83FD0FD}" dt="2022-11-08T22:01:31.472" v="1568" actId="1076"/>
          <ac:spMkLst>
            <pc:docMk/>
            <pc:sldMk cId="1579548004" sldId="348"/>
            <ac:spMk id="11" creationId="{B1B1222F-AC8F-1683-AC6F-4C21B73F7AF7}"/>
          </ac:spMkLst>
        </pc:spChg>
        <pc:spChg chg="del">
          <ac:chgData name="Justin Payan" userId="31a3a65be368f897" providerId="LiveId" clId="{A6064493-54EF-4956-BDD3-4F63A83FD0FD}" dt="2022-11-08T22:00:18.220" v="1535" actId="478"/>
          <ac:spMkLst>
            <pc:docMk/>
            <pc:sldMk cId="1579548004" sldId="348"/>
            <ac:spMk id="20" creationId="{0A4EA929-BB4A-3497-1B8F-F19AFB4DAE30}"/>
          </ac:spMkLst>
        </pc:spChg>
        <pc:spChg chg="add mod">
          <ac:chgData name="Justin Payan" userId="31a3a65be368f897" providerId="LiveId" clId="{A6064493-54EF-4956-BDD3-4F63A83FD0FD}" dt="2022-11-08T22:01:39.492" v="1569" actId="14100"/>
          <ac:spMkLst>
            <pc:docMk/>
            <pc:sldMk cId="1579548004" sldId="348"/>
            <ac:spMk id="42" creationId="{DD001846-B8D1-E16A-5866-05FAE21DF21A}"/>
          </ac:spMkLst>
        </pc:spChg>
        <pc:cxnChg chg="add mod">
          <ac:chgData name="Justin Payan" userId="31a3a65be368f897" providerId="LiveId" clId="{A6064493-54EF-4956-BDD3-4F63A83FD0FD}" dt="2022-11-08T22:01:17.792" v="1565" actId="1038"/>
          <ac:cxnSpMkLst>
            <pc:docMk/>
            <pc:sldMk cId="1579548004" sldId="348"/>
            <ac:cxnSpMk id="40" creationId="{0214D7F7-12ED-AA4A-F1BE-E582D4D2280D}"/>
          </ac:cxnSpMkLst>
        </pc:cxnChg>
      </pc:sldChg>
      <pc:sldChg chg="addSp modSp add del mod">
        <pc:chgData name="Justin Payan" userId="31a3a65be368f897" providerId="LiveId" clId="{A6064493-54EF-4956-BDD3-4F63A83FD0FD}" dt="2022-11-08T22:05:16.844" v="1744" actId="47"/>
        <pc:sldMkLst>
          <pc:docMk/>
          <pc:sldMk cId="3055623649" sldId="349"/>
        </pc:sldMkLst>
        <pc:spChg chg="mod">
          <ac:chgData name="Justin Payan" userId="31a3a65be368f897" providerId="LiveId" clId="{A6064493-54EF-4956-BDD3-4F63A83FD0FD}" dt="2022-11-08T22:02:11.202" v="1574" actId="20577"/>
          <ac:spMkLst>
            <pc:docMk/>
            <pc:sldMk cId="3055623649" sldId="349"/>
            <ac:spMk id="14" creationId="{05057C43-8771-BF4E-D488-DA356F58A0B8}"/>
          </ac:spMkLst>
        </pc:spChg>
        <pc:spChg chg="add mod">
          <ac:chgData name="Justin Payan" userId="31a3a65be368f897" providerId="LiveId" clId="{A6064493-54EF-4956-BDD3-4F63A83FD0FD}" dt="2022-11-08T22:02:39.132" v="1618" actId="20577"/>
          <ac:spMkLst>
            <pc:docMk/>
            <pc:sldMk cId="3055623649" sldId="349"/>
            <ac:spMk id="39" creationId="{487D60B4-1BE9-DED0-43C3-F0C1698D5B02}"/>
          </ac:spMkLst>
        </pc:spChg>
        <pc:cxnChg chg="add mod">
          <ac:chgData name="Justin Payan" userId="31a3a65be368f897" providerId="LiveId" clId="{A6064493-54EF-4956-BDD3-4F63A83FD0FD}" dt="2022-11-08T22:02:06.852" v="1572" actId="1076"/>
          <ac:cxnSpMkLst>
            <pc:docMk/>
            <pc:sldMk cId="3055623649" sldId="349"/>
            <ac:cxnSpMk id="20" creationId="{E275F063-83C0-3BD3-DB46-5DBF43526D11}"/>
          </ac:cxnSpMkLst>
        </pc:cxnChg>
      </pc:sldChg>
      <pc:sldChg chg="addSp delSp modSp add mod">
        <pc:chgData name="Justin Payan" userId="31a3a65be368f897" providerId="LiveId" clId="{A6064493-54EF-4956-BDD3-4F63A83FD0FD}" dt="2022-11-08T22:05:42.252" v="1753" actId="207"/>
        <pc:sldMkLst>
          <pc:docMk/>
          <pc:sldMk cId="2034264989" sldId="350"/>
        </pc:sldMkLst>
        <pc:spChg chg="mod">
          <ac:chgData name="Justin Payan" userId="31a3a65be368f897" providerId="LiveId" clId="{A6064493-54EF-4956-BDD3-4F63A83FD0FD}" dt="2022-11-08T22:05:42.252" v="1753" actId="207"/>
          <ac:spMkLst>
            <pc:docMk/>
            <pc:sldMk cId="2034264989" sldId="350"/>
            <ac:spMk id="10" creationId="{F602EC75-32F3-8E45-0C83-693F9FD5D5A3}"/>
          </ac:spMkLst>
        </pc:spChg>
        <pc:spChg chg="mod">
          <ac:chgData name="Justin Payan" userId="31a3a65be368f897" providerId="LiveId" clId="{A6064493-54EF-4956-BDD3-4F63A83FD0FD}" dt="2022-11-08T22:05:29.672" v="1750" actId="20577"/>
          <ac:spMkLst>
            <pc:docMk/>
            <pc:sldMk cId="2034264989" sldId="350"/>
            <ac:spMk id="14" creationId="{05057C43-8771-BF4E-D488-DA356F58A0B8}"/>
          </ac:spMkLst>
        </pc:spChg>
        <pc:spChg chg="mod">
          <ac:chgData name="Justin Payan" userId="31a3a65be368f897" providerId="LiveId" clId="{A6064493-54EF-4956-BDD3-4F63A83FD0FD}" dt="2022-11-08T22:05:32.532" v="1752" actId="20577"/>
          <ac:spMkLst>
            <pc:docMk/>
            <pc:sldMk cId="2034264989" sldId="350"/>
            <ac:spMk id="17" creationId="{1DE8D6D6-BFCD-A58A-7ABC-5BDF40DEB7F5}"/>
          </ac:spMkLst>
        </pc:spChg>
        <pc:spChg chg="del mod">
          <ac:chgData name="Justin Payan" userId="31a3a65be368f897" providerId="LiveId" clId="{A6064493-54EF-4956-BDD3-4F63A83FD0FD}" dt="2022-11-08T22:05:24.972" v="1745" actId="478"/>
          <ac:spMkLst>
            <pc:docMk/>
            <pc:sldMk cId="2034264989" sldId="350"/>
            <ac:spMk id="39" creationId="{487D60B4-1BE9-DED0-43C3-F0C1698D5B02}"/>
          </ac:spMkLst>
        </pc:spChg>
        <pc:spChg chg="mod">
          <ac:chgData name="Justin Payan" userId="31a3a65be368f897" providerId="LiveId" clId="{A6064493-54EF-4956-BDD3-4F63A83FD0FD}" dt="2022-11-08T22:05:04.780" v="1741" actId="207"/>
          <ac:spMkLst>
            <pc:docMk/>
            <pc:sldMk cId="2034264989" sldId="350"/>
            <ac:spMk id="42" creationId="{DD001846-B8D1-E16A-5866-05FAE21DF21A}"/>
          </ac:spMkLst>
        </pc:spChg>
        <pc:spChg chg="add del mod">
          <ac:chgData name="Justin Payan" userId="31a3a65be368f897" providerId="LiveId" clId="{A6064493-54EF-4956-BDD3-4F63A83FD0FD}" dt="2022-11-08T22:05:25.862" v="1746" actId="478"/>
          <ac:spMkLst>
            <pc:docMk/>
            <pc:sldMk cId="2034264989" sldId="350"/>
            <ac:spMk id="43" creationId="{5C69ECC1-DE9E-05EF-22F2-DDDF973D3272}"/>
          </ac:spMkLst>
        </pc:spChg>
        <pc:cxnChg chg="del">
          <ac:chgData name="Justin Payan" userId="31a3a65be368f897" providerId="LiveId" clId="{A6064493-54EF-4956-BDD3-4F63A83FD0FD}" dt="2022-11-08T22:05:26.822" v="1747" actId="478"/>
          <ac:cxnSpMkLst>
            <pc:docMk/>
            <pc:sldMk cId="2034264989" sldId="350"/>
            <ac:cxnSpMk id="20" creationId="{E275F063-83C0-3BD3-DB46-5DBF43526D11}"/>
          </ac:cxnSpMkLst>
        </pc:cxnChg>
        <pc:cxnChg chg="add del mod">
          <ac:chgData name="Justin Payan" userId="31a3a65be368f897" providerId="LiveId" clId="{A6064493-54EF-4956-BDD3-4F63A83FD0FD}" dt="2022-11-08T22:05:27.682" v="1748" actId="478"/>
          <ac:cxnSpMkLst>
            <pc:docMk/>
            <pc:sldMk cId="2034264989" sldId="350"/>
            <ac:cxnSpMk id="41" creationId="{18D49034-CB26-9617-4BA8-E2E97CBFBFE2}"/>
          </ac:cxnSpMkLst>
        </pc:cxnChg>
      </pc:sldChg>
      <pc:sldChg chg="delSp modSp add mod">
        <pc:chgData name="Justin Payan" userId="31a3a65be368f897" providerId="LiveId" clId="{A6064493-54EF-4956-BDD3-4F63A83FD0FD}" dt="2022-11-08T22:06:04.753" v="1758" actId="478"/>
        <pc:sldMkLst>
          <pc:docMk/>
          <pc:sldMk cId="1346023087" sldId="351"/>
        </pc:sldMkLst>
        <pc:spChg chg="mod">
          <ac:chgData name="Justin Payan" userId="31a3a65be368f897" providerId="LiveId" clId="{A6064493-54EF-4956-BDD3-4F63A83FD0FD}" dt="2022-11-08T22:05:53.502" v="1754" actId="207"/>
          <ac:spMkLst>
            <pc:docMk/>
            <pc:sldMk cId="1346023087" sldId="351"/>
            <ac:spMk id="10" creationId="{F602EC75-32F3-8E45-0C83-693F9FD5D5A3}"/>
          </ac:spMkLst>
        </pc:spChg>
        <pc:spChg chg="mod">
          <ac:chgData name="Justin Payan" userId="31a3a65be368f897" providerId="LiveId" clId="{A6064493-54EF-4956-BDD3-4F63A83FD0FD}" dt="2022-11-08T22:05:57.652" v="1755" actId="207"/>
          <ac:spMkLst>
            <pc:docMk/>
            <pc:sldMk cId="1346023087" sldId="351"/>
            <ac:spMk id="13" creationId="{D5A7B073-9187-4C92-6CD7-1C960C526834}"/>
          </ac:spMkLst>
        </pc:spChg>
        <pc:spChg chg="mod">
          <ac:chgData name="Justin Payan" userId="31a3a65be368f897" providerId="LiveId" clId="{A6064493-54EF-4956-BDD3-4F63A83FD0FD}" dt="2022-11-08T22:06:00.252" v="1757" actId="20577"/>
          <ac:spMkLst>
            <pc:docMk/>
            <pc:sldMk cId="1346023087" sldId="351"/>
            <ac:spMk id="17" creationId="{1DE8D6D6-BFCD-A58A-7ABC-5BDF40DEB7F5}"/>
          </ac:spMkLst>
        </pc:spChg>
        <pc:spChg chg="del">
          <ac:chgData name="Justin Payan" userId="31a3a65be368f897" providerId="LiveId" clId="{A6064493-54EF-4956-BDD3-4F63A83FD0FD}" dt="2022-11-08T22:06:04.753" v="1758" actId="478"/>
          <ac:spMkLst>
            <pc:docMk/>
            <pc:sldMk cId="1346023087" sldId="351"/>
            <ac:spMk id="43" creationId="{5C69ECC1-DE9E-05EF-22F2-DDDF973D3272}"/>
          </ac:spMkLst>
        </pc:spChg>
        <pc:cxnChg chg="del">
          <ac:chgData name="Justin Payan" userId="31a3a65be368f897" providerId="LiveId" clId="{A6064493-54EF-4956-BDD3-4F63A83FD0FD}" dt="2022-11-08T22:06:04.753" v="1758" actId="478"/>
          <ac:cxnSpMkLst>
            <pc:docMk/>
            <pc:sldMk cId="1346023087" sldId="351"/>
            <ac:cxnSpMk id="41" creationId="{18D49034-CB26-9617-4BA8-E2E97CBFBFE2}"/>
          </ac:cxnSpMkLst>
        </pc:cxnChg>
      </pc:sldChg>
      <pc:sldChg chg="addSp delSp modSp add mod">
        <pc:chgData name="Justin Payan" userId="31a3a65be368f897" providerId="LiveId" clId="{A6064493-54EF-4956-BDD3-4F63A83FD0FD}" dt="2022-11-16T15:56:42.846" v="3145" actId="478"/>
        <pc:sldMkLst>
          <pc:docMk/>
          <pc:sldMk cId="2035622091" sldId="352"/>
        </pc:sldMkLst>
        <pc:spChg chg="mod">
          <ac:chgData name="Justin Payan" userId="31a3a65be368f897" providerId="LiveId" clId="{A6064493-54EF-4956-BDD3-4F63A83FD0FD}" dt="2022-11-08T22:06:19.242" v="1759" actId="207"/>
          <ac:spMkLst>
            <pc:docMk/>
            <pc:sldMk cId="2035622091" sldId="352"/>
            <ac:spMk id="10" creationId="{F602EC75-32F3-8E45-0C83-693F9FD5D5A3}"/>
          </ac:spMkLst>
        </pc:spChg>
        <pc:spChg chg="mod">
          <ac:chgData name="Justin Payan" userId="31a3a65be368f897" providerId="LiveId" clId="{A6064493-54EF-4956-BDD3-4F63A83FD0FD}" dt="2022-11-08T22:06:19.242" v="1759" actId="207"/>
          <ac:spMkLst>
            <pc:docMk/>
            <pc:sldMk cId="2035622091" sldId="352"/>
            <ac:spMk id="13" creationId="{D5A7B073-9187-4C92-6CD7-1C960C526834}"/>
          </ac:spMkLst>
        </pc:spChg>
        <pc:spChg chg="mod">
          <ac:chgData name="Justin Payan" userId="31a3a65be368f897" providerId="LiveId" clId="{A6064493-54EF-4956-BDD3-4F63A83FD0FD}" dt="2022-11-08T22:06:19.242" v="1759" actId="207"/>
          <ac:spMkLst>
            <pc:docMk/>
            <pc:sldMk cId="2035622091" sldId="352"/>
            <ac:spMk id="16" creationId="{30C2FE37-4338-D860-AC8E-39621B9F86C7}"/>
          </ac:spMkLst>
        </pc:spChg>
        <pc:spChg chg="add del mod">
          <ac:chgData name="Justin Payan" userId="31a3a65be368f897" providerId="LiveId" clId="{A6064493-54EF-4956-BDD3-4F63A83FD0FD}" dt="2022-11-16T15:56:42.846" v="3145" actId="478"/>
          <ac:spMkLst>
            <pc:docMk/>
            <pc:sldMk cId="2035622091" sldId="352"/>
            <ac:spMk id="44" creationId="{A1F95039-DABB-A6AE-34FE-0B68D65FBD82}"/>
          </ac:spMkLst>
        </pc:spChg>
      </pc:sldChg>
      <pc:sldChg chg="addSp delSp modSp new del mod">
        <pc:chgData name="Justin Payan" userId="31a3a65be368f897" providerId="LiveId" clId="{A6064493-54EF-4956-BDD3-4F63A83FD0FD}" dt="2022-11-17T22:46:28.094" v="7268" actId="2696"/>
        <pc:sldMkLst>
          <pc:docMk/>
          <pc:sldMk cId="1834664998" sldId="353"/>
        </pc:sldMkLst>
        <pc:spChg chg="mod">
          <ac:chgData name="Justin Payan" userId="31a3a65be368f897" providerId="LiveId" clId="{A6064493-54EF-4956-BDD3-4F63A83FD0FD}" dt="2022-11-16T17:49:44.628" v="4920" actId="20577"/>
          <ac:spMkLst>
            <pc:docMk/>
            <pc:sldMk cId="1834664998" sldId="353"/>
            <ac:spMk id="2" creationId="{B0FF138E-475D-F837-FBF8-29A5A4B92683}"/>
          </ac:spMkLst>
        </pc:spChg>
        <pc:spChg chg="del">
          <ac:chgData name="Justin Payan" userId="31a3a65be368f897" providerId="LiveId" clId="{A6064493-54EF-4956-BDD3-4F63A83FD0FD}" dt="2022-11-10T15:39:30.885" v="1761" actId="931"/>
          <ac:spMkLst>
            <pc:docMk/>
            <pc:sldMk cId="1834664998" sldId="353"/>
            <ac:spMk id="3" creationId="{120CBECD-8493-F715-DF3A-61BC0A45A32E}"/>
          </ac:spMkLst>
        </pc:spChg>
        <pc:spChg chg="add del mod">
          <ac:chgData name="Justin Payan" userId="31a3a65be368f897" providerId="LiveId" clId="{A6064493-54EF-4956-BDD3-4F63A83FD0FD}" dt="2022-11-16T17:50:45.235" v="4937" actId="478"/>
          <ac:spMkLst>
            <pc:docMk/>
            <pc:sldMk cId="1834664998" sldId="353"/>
            <ac:spMk id="3" creationId="{876AE6F1-6D33-4476-2613-F07DBA5C2B7D}"/>
          </ac:spMkLst>
        </pc:spChg>
        <pc:spChg chg="add del mod">
          <ac:chgData name="Justin Payan" userId="31a3a65be368f897" providerId="LiveId" clId="{A6064493-54EF-4956-BDD3-4F63A83FD0FD}" dt="2022-11-16T17:50:05.975" v="4930" actId="478"/>
          <ac:spMkLst>
            <pc:docMk/>
            <pc:sldMk cId="1834664998" sldId="353"/>
            <ac:spMk id="4" creationId="{BA580CE8-2AE0-D444-4BCC-DB9392CCB855}"/>
          </ac:spMkLst>
        </pc:spChg>
        <pc:spChg chg="add del mod">
          <ac:chgData name="Justin Payan" userId="31a3a65be368f897" providerId="LiveId" clId="{A6064493-54EF-4956-BDD3-4F63A83FD0FD}" dt="2022-11-16T17:50:04.806" v="4929" actId="478"/>
          <ac:spMkLst>
            <pc:docMk/>
            <pc:sldMk cId="1834664998" sldId="353"/>
            <ac:spMk id="6" creationId="{44CD9DB1-F100-B23A-5B9B-FA314F6DF6B1}"/>
          </ac:spMkLst>
        </pc:spChg>
        <pc:spChg chg="add del mod">
          <ac:chgData name="Justin Payan" userId="31a3a65be368f897" providerId="LiveId" clId="{A6064493-54EF-4956-BDD3-4F63A83FD0FD}" dt="2022-11-16T17:50:03.808" v="4928" actId="478"/>
          <ac:spMkLst>
            <pc:docMk/>
            <pc:sldMk cId="1834664998" sldId="353"/>
            <ac:spMk id="7" creationId="{7744E106-D46D-B0C7-4325-D4744E9D9811}"/>
          </ac:spMkLst>
        </pc:spChg>
        <pc:spChg chg="add del mod">
          <ac:chgData name="Justin Payan" userId="31a3a65be368f897" providerId="LiveId" clId="{A6064493-54EF-4956-BDD3-4F63A83FD0FD}" dt="2022-11-16T17:49:59.152" v="4926" actId="478"/>
          <ac:spMkLst>
            <pc:docMk/>
            <pc:sldMk cId="1834664998" sldId="353"/>
            <ac:spMk id="8" creationId="{D91F96E4-113F-8178-4E88-F07825491331}"/>
          </ac:spMkLst>
        </pc:spChg>
        <pc:spChg chg="add del mod">
          <ac:chgData name="Justin Payan" userId="31a3a65be368f897" providerId="LiveId" clId="{A6064493-54EF-4956-BDD3-4F63A83FD0FD}" dt="2022-11-16T17:49:57.992" v="4925" actId="478"/>
          <ac:spMkLst>
            <pc:docMk/>
            <pc:sldMk cId="1834664998" sldId="353"/>
            <ac:spMk id="9" creationId="{0F3989C2-CD82-9369-C776-FCF9DDA9A04E}"/>
          </ac:spMkLst>
        </pc:spChg>
        <pc:spChg chg="add del mod">
          <ac:chgData name="Justin Payan" userId="31a3a65be368f897" providerId="LiveId" clId="{A6064493-54EF-4956-BDD3-4F63A83FD0FD}" dt="2022-11-16T17:49:56.330" v="4924" actId="478"/>
          <ac:spMkLst>
            <pc:docMk/>
            <pc:sldMk cId="1834664998" sldId="353"/>
            <ac:spMk id="10" creationId="{42DA28B5-C62F-CE55-D9A3-C2C18DF87B23}"/>
          </ac:spMkLst>
        </pc:spChg>
        <pc:spChg chg="add del mod">
          <ac:chgData name="Justin Payan" userId="31a3a65be368f897" providerId="LiveId" clId="{A6064493-54EF-4956-BDD3-4F63A83FD0FD}" dt="2022-11-16T17:50:12.593" v="4934" actId="478"/>
          <ac:spMkLst>
            <pc:docMk/>
            <pc:sldMk cId="1834664998" sldId="353"/>
            <ac:spMk id="11" creationId="{16D54455-0914-B728-6418-DF1C0FFA612C}"/>
          </ac:spMkLst>
        </pc:spChg>
        <pc:spChg chg="add del mod">
          <ac:chgData name="Justin Payan" userId="31a3a65be368f897" providerId="LiveId" clId="{A6064493-54EF-4956-BDD3-4F63A83FD0FD}" dt="2022-11-16T17:50:09.104" v="4933" actId="478"/>
          <ac:spMkLst>
            <pc:docMk/>
            <pc:sldMk cId="1834664998" sldId="353"/>
            <ac:spMk id="12" creationId="{90B4E068-1EC3-DF25-4E10-4F10BE99200A}"/>
          </ac:spMkLst>
        </pc:spChg>
        <pc:spChg chg="add del mod">
          <ac:chgData name="Justin Payan" userId="31a3a65be368f897" providerId="LiveId" clId="{A6064493-54EF-4956-BDD3-4F63A83FD0FD}" dt="2022-11-16T17:50:08.115" v="4932" actId="478"/>
          <ac:spMkLst>
            <pc:docMk/>
            <pc:sldMk cId="1834664998" sldId="353"/>
            <ac:spMk id="13" creationId="{3FF9C0E5-7AF3-3409-4062-559819602D81}"/>
          </ac:spMkLst>
        </pc:spChg>
        <pc:spChg chg="add del mod">
          <ac:chgData name="Justin Payan" userId="31a3a65be368f897" providerId="LiveId" clId="{A6064493-54EF-4956-BDD3-4F63A83FD0FD}" dt="2022-11-16T17:50:42.324" v="4936" actId="478"/>
          <ac:spMkLst>
            <pc:docMk/>
            <pc:sldMk cId="1834664998" sldId="353"/>
            <ac:spMk id="14" creationId="{14AEE4E8-9B5D-ABCB-E319-AE578778C677}"/>
          </ac:spMkLst>
        </pc:spChg>
        <pc:spChg chg="add del mod">
          <ac:chgData name="Justin Payan" userId="31a3a65be368f897" providerId="LiveId" clId="{A6064493-54EF-4956-BDD3-4F63A83FD0FD}" dt="2022-11-16T17:50:49.985" v="4938" actId="478"/>
          <ac:spMkLst>
            <pc:docMk/>
            <pc:sldMk cId="1834664998" sldId="353"/>
            <ac:spMk id="15" creationId="{AB19F7B8-0779-CD27-541B-051BD0320369}"/>
          </ac:spMkLst>
        </pc:spChg>
        <pc:spChg chg="add del mod">
          <ac:chgData name="Justin Payan" userId="31a3a65be368f897" providerId="LiveId" clId="{A6064493-54EF-4956-BDD3-4F63A83FD0FD}" dt="2022-11-16T17:54:43.719" v="5253" actId="478"/>
          <ac:spMkLst>
            <pc:docMk/>
            <pc:sldMk cId="1834664998" sldId="353"/>
            <ac:spMk id="18" creationId="{CB3E1627-F76C-E9ED-901F-9008EA40DF73}"/>
          </ac:spMkLst>
        </pc:spChg>
        <pc:spChg chg="add del mod">
          <ac:chgData name="Justin Payan" userId="31a3a65be368f897" providerId="LiveId" clId="{A6064493-54EF-4956-BDD3-4F63A83FD0FD}" dt="2022-11-16T17:54:43.719" v="5253" actId="478"/>
          <ac:spMkLst>
            <pc:docMk/>
            <pc:sldMk cId="1834664998" sldId="353"/>
            <ac:spMk id="19" creationId="{4D66A241-97C1-0E78-0B00-9BB630A39B75}"/>
          </ac:spMkLst>
        </pc:spChg>
        <pc:spChg chg="add del mod">
          <ac:chgData name="Justin Payan" userId="31a3a65be368f897" providerId="LiveId" clId="{A6064493-54EF-4956-BDD3-4F63A83FD0FD}" dt="2022-11-16T17:54:43.719" v="5253" actId="478"/>
          <ac:spMkLst>
            <pc:docMk/>
            <pc:sldMk cId="1834664998" sldId="353"/>
            <ac:spMk id="22" creationId="{0C289F54-F1F6-CAD2-D632-1386DB3942EC}"/>
          </ac:spMkLst>
        </pc:spChg>
        <pc:spChg chg="add del mod">
          <ac:chgData name="Justin Payan" userId="31a3a65be368f897" providerId="LiveId" clId="{A6064493-54EF-4956-BDD3-4F63A83FD0FD}" dt="2022-11-16T17:54:43.719" v="5253" actId="478"/>
          <ac:spMkLst>
            <pc:docMk/>
            <pc:sldMk cId="1834664998" sldId="353"/>
            <ac:spMk id="23" creationId="{1AAC8D27-2FC9-D7C5-230D-F275B5497B4E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24" creationId="{F1CBAD2A-E002-088E-87A4-C776C37E074C}"/>
          </ac:spMkLst>
        </pc:spChg>
        <pc:spChg chg="add del mod">
          <ac:chgData name="Justin Payan" userId="31a3a65be368f897" providerId="LiveId" clId="{A6064493-54EF-4956-BDD3-4F63A83FD0FD}" dt="2022-11-16T17:52:43.275" v="5031" actId="478"/>
          <ac:spMkLst>
            <pc:docMk/>
            <pc:sldMk cId="1834664998" sldId="353"/>
            <ac:spMk id="26" creationId="{82DDC5E9-BA4F-DC84-FBE5-BCE3590C32BF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27" creationId="{6A92E8A7-338F-E822-31C5-76BCC3A6262C}"/>
          </ac:spMkLst>
        </pc:spChg>
        <pc:spChg chg="add mod">
          <ac:chgData name="Justin Payan" userId="31a3a65be368f897" providerId="LiveId" clId="{A6064493-54EF-4956-BDD3-4F63A83FD0FD}" dt="2022-11-16T18:02:10.797" v="5442" actId="1076"/>
          <ac:spMkLst>
            <pc:docMk/>
            <pc:sldMk cId="1834664998" sldId="353"/>
            <ac:spMk id="28" creationId="{79B6E3C0-EFD7-24B5-4B8C-E47EF5E48312}"/>
          </ac:spMkLst>
        </pc:spChg>
        <pc:spChg chg="add del mod">
          <ac:chgData name="Justin Payan" userId="31a3a65be368f897" providerId="LiveId" clId="{A6064493-54EF-4956-BDD3-4F63A83FD0FD}" dt="2022-11-16T17:56:23.360" v="5362" actId="478"/>
          <ac:spMkLst>
            <pc:docMk/>
            <pc:sldMk cId="1834664998" sldId="353"/>
            <ac:spMk id="29" creationId="{CBDC60B7-72FA-DCBE-DB7C-68F03CE429F9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30" creationId="{11B14477-E85C-AABB-F05B-574258791B03}"/>
          </ac:spMkLst>
        </pc:spChg>
        <pc:spChg chg="add del mod">
          <ac:chgData name="Justin Payan" userId="31a3a65be368f897" providerId="LiveId" clId="{A6064493-54EF-4956-BDD3-4F63A83FD0FD}" dt="2022-11-16T17:56:33.853" v="5367" actId="478"/>
          <ac:spMkLst>
            <pc:docMk/>
            <pc:sldMk cId="1834664998" sldId="353"/>
            <ac:spMk id="31" creationId="{A397A7CF-6178-7844-0E1F-A668E952F66F}"/>
          </ac:spMkLst>
        </pc:spChg>
        <pc:spChg chg="add mod">
          <ac:chgData name="Justin Payan" userId="31a3a65be368f897" providerId="LiveId" clId="{A6064493-54EF-4956-BDD3-4F63A83FD0FD}" dt="2022-11-16T17:56:20.742" v="5361" actId="1076"/>
          <ac:spMkLst>
            <pc:docMk/>
            <pc:sldMk cId="1834664998" sldId="353"/>
            <ac:spMk id="32" creationId="{161BF181-AE28-23E6-7A5F-B2E6539EE9A4}"/>
          </ac:spMkLst>
        </pc:spChg>
        <pc:spChg chg="add del mod">
          <ac:chgData name="Justin Payan" userId="31a3a65be368f897" providerId="LiveId" clId="{A6064493-54EF-4956-BDD3-4F63A83FD0FD}" dt="2022-11-16T17:56:31.073" v="5366" actId="478"/>
          <ac:spMkLst>
            <pc:docMk/>
            <pc:sldMk cId="1834664998" sldId="353"/>
            <ac:spMk id="33" creationId="{D9C1A7C4-CBDF-8497-4CDD-21A6955B7A51}"/>
          </ac:spMkLst>
        </pc:spChg>
        <pc:spChg chg="add del mod">
          <ac:chgData name="Justin Payan" userId="31a3a65be368f897" providerId="LiveId" clId="{A6064493-54EF-4956-BDD3-4F63A83FD0FD}" dt="2022-11-16T17:56:28.959" v="5365" actId="478"/>
          <ac:spMkLst>
            <pc:docMk/>
            <pc:sldMk cId="1834664998" sldId="353"/>
            <ac:spMk id="34" creationId="{420E38B5-DBBE-11F0-7E56-492C375FD198}"/>
          </ac:spMkLst>
        </pc:spChg>
        <pc:spChg chg="add del mod">
          <ac:chgData name="Justin Payan" userId="31a3a65be368f897" providerId="LiveId" clId="{A6064493-54EF-4956-BDD3-4F63A83FD0FD}" dt="2022-11-16T17:56:27.847" v="5364" actId="478"/>
          <ac:spMkLst>
            <pc:docMk/>
            <pc:sldMk cId="1834664998" sldId="353"/>
            <ac:spMk id="35" creationId="{7DE63CB4-5FB5-E1AF-90D2-C83899E5199D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36" creationId="{05D1C96F-088A-9A6A-0810-6FEE428F8780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37" creationId="{058D6A47-728E-544C-868A-3EA82D495396}"/>
          </ac:spMkLst>
        </pc:spChg>
        <pc:spChg chg="add mod">
          <ac:chgData name="Justin Payan" userId="31a3a65be368f897" providerId="LiveId" clId="{A6064493-54EF-4956-BDD3-4F63A83FD0FD}" dt="2022-11-16T18:00:17.312" v="5409" actId="1035"/>
          <ac:spMkLst>
            <pc:docMk/>
            <pc:sldMk cId="1834664998" sldId="353"/>
            <ac:spMk id="39" creationId="{8A6E5CB8-CA6E-CBB6-17BB-FCE1B8AFD711}"/>
          </ac:spMkLst>
        </pc:spChg>
        <pc:spChg chg="add del mod">
          <ac:chgData name="Justin Payan" userId="31a3a65be368f897" providerId="LiveId" clId="{A6064493-54EF-4956-BDD3-4F63A83FD0FD}" dt="2022-11-16T18:04:57.498" v="5485" actId="478"/>
          <ac:spMkLst>
            <pc:docMk/>
            <pc:sldMk cId="1834664998" sldId="353"/>
            <ac:spMk id="40" creationId="{8768ED2B-BE6A-7E31-C254-7B79C26ACAB3}"/>
          </ac:spMkLst>
        </pc:spChg>
        <pc:spChg chg="add mod">
          <ac:chgData name="Justin Payan" userId="31a3a65be368f897" providerId="LiveId" clId="{A6064493-54EF-4956-BDD3-4F63A83FD0FD}" dt="2022-11-16T18:05:07.133" v="5486" actId="1076"/>
          <ac:spMkLst>
            <pc:docMk/>
            <pc:sldMk cId="1834664998" sldId="353"/>
            <ac:spMk id="43" creationId="{B4E507C1-3738-18F5-7DB2-9104897FB954}"/>
          </ac:spMkLst>
        </pc:spChg>
        <pc:spChg chg="add del mod">
          <ac:chgData name="Justin Payan" userId="31a3a65be368f897" providerId="LiveId" clId="{A6064493-54EF-4956-BDD3-4F63A83FD0FD}" dt="2022-11-16T18:03:36.161" v="5460" actId="478"/>
          <ac:spMkLst>
            <pc:docMk/>
            <pc:sldMk cId="1834664998" sldId="353"/>
            <ac:spMk id="44" creationId="{5C579236-9F63-122F-D5D8-FD8312D8D220}"/>
          </ac:spMkLst>
        </pc:spChg>
        <pc:spChg chg="add mod">
          <ac:chgData name="Justin Payan" userId="31a3a65be368f897" providerId="LiveId" clId="{A6064493-54EF-4956-BDD3-4F63A83FD0FD}" dt="2022-11-16T18:01:50.313" v="5435" actId="1076"/>
          <ac:spMkLst>
            <pc:docMk/>
            <pc:sldMk cId="1834664998" sldId="353"/>
            <ac:spMk id="45" creationId="{32C5514B-48EF-41C9-7CDE-3D8211C91BE9}"/>
          </ac:spMkLst>
        </pc:spChg>
        <pc:spChg chg="add mod ord">
          <ac:chgData name="Justin Payan" userId="31a3a65be368f897" providerId="LiveId" clId="{A6064493-54EF-4956-BDD3-4F63A83FD0FD}" dt="2022-11-16T18:02:37.102" v="5450" actId="1076"/>
          <ac:spMkLst>
            <pc:docMk/>
            <pc:sldMk cId="1834664998" sldId="353"/>
            <ac:spMk id="47" creationId="{857D7D9D-CD2D-B56F-3BB0-595799898441}"/>
          </ac:spMkLst>
        </pc:spChg>
        <pc:spChg chg="add mod">
          <ac:chgData name="Justin Payan" userId="31a3a65be368f897" providerId="LiveId" clId="{A6064493-54EF-4956-BDD3-4F63A83FD0FD}" dt="2022-11-16T18:00:29.112" v="5411" actId="1076"/>
          <ac:spMkLst>
            <pc:docMk/>
            <pc:sldMk cId="1834664998" sldId="353"/>
            <ac:spMk id="48" creationId="{1692F21E-8F24-CB4B-E746-70308BE8CCA0}"/>
          </ac:spMkLst>
        </pc:spChg>
        <pc:spChg chg="add mod">
          <ac:chgData name="Justin Payan" userId="31a3a65be368f897" providerId="LiveId" clId="{A6064493-54EF-4956-BDD3-4F63A83FD0FD}" dt="2022-11-16T18:01:07.275" v="5432" actId="1076"/>
          <ac:spMkLst>
            <pc:docMk/>
            <pc:sldMk cId="1834664998" sldId="353"/>
            <ac:spMk id="52" creationId="{6BCC30E4-AD73-EB7A-A7A5-9A83FE06A2F2}"/>
          </ac:spMkLst>
        </pc:spChg>
        <pc:spChg chg="add mod">
          <ac:chgData name="Justin Payan" userId="31a3a65be368f897" providerId="LiveId" clId="{A6064493-54EF-4956-BDD3-4F63A83FD0FD}" dt="2022-11-16T18:01:45.503" v="5434"/>
          <ac:spMkLst>
            <pc:docMk/>
            <pc:sldMk cId="1834664998" sldId="353"/>
            <ac:spMk id="53" creationId="{833B30D6-5710-652D-F6C2-48CD63F837EB}"/>
          </ac:spMkLst>
        </pc:spChg>
        <pc:spChg chg="add mod">
          <ac:chgData name="Justin Payan" userId="31a3a65be368f897" providerId="LiveId" clId="{A6064493-54EF-4956-BDD3-4F63A83FD0FD}" dt="2022-11-16T18:02:44.250" v="5451" actId="1076"/>
          <ac:spMkLst>
            <pc:docMk/>
            <pc:sldMk cId="1834664998" sldId="353"/>
            <ac:spMk id="55" creationId="{8BFA5C55-093B-DAF3-1FE3-42ABED89E781}"/>
          </ac:spMkLst>
        </pc:spChg>
        <pc:spChg chg="add mod">
          <ac:chgData name="Justin Payan" userId="31a3a65be368f897" providerId="LiveId" clId="{A6064493-54EF-4956-BDD3-4F63A83FD0FD}" dt="2022-11-16T18:02:57.008" v="5453" actId="1076"/>
          <ac:spMkLst>
            <pc:docMk/>
            <pc:sldMk cId="1834664998" sldId="353"/>
            <ac:spMk id="56" creationId="{180FB7C5-72E8-69A0-74CB-06FB7E24CE33}"/>
          </ac:spMkLst>
        </pc:spChg>
        <pc:spChg chg="add mod">
          <ac:chgData name="Justin Payan" userId="31a3a65be368f897" providerId="LiveId" clId="{A6064493-54EF-4956-BDD3-4F63A83FD0FD}" dt="2022-11-16T18:03:11.449" v="5456" actId="20577"/>
          <ac:spMkLst>
            <pc:docMk/>
            <pc:sldMk cId="1834664998" sldId="353"/>
            <ac:spMk id="57" creationId="{D38E624F-3C77-37FC-8867-DE9F88E7D129}"/>
          </ac:spMkLst>
        </pc:spChg>
        <pc:spChg chg="add mod">
          <ac:chgData name="Justin Payan" userId="31a3a65be368f897" providerId="LiveId" clId="{A6064493-54EF-4956-BDD3-4F63A83FD0FD}" dt="2022-11-16T18:04:22.458" v="5470" actId="1076"/>
          <ac:spMkLst>
            <pc:docMk/>
            <pc:sldMk cId="1834664998" sldId="353"/>
            <ac:spMk id="59" creationId="{A87237A1-A65D-D752-7B26-7A0A7C897EFD}"/>
          </ac:spMkLst>
        </pc:spChg>
        <pc:spChg chg="add mod">
          <ac:chgData name="Justin Payan" userId="31a3a65be368f897" providerId="LiveId" clId="{A6064493-54EF-4956-BDD3-4F63A83FD0FD}" dt="2022-11-16T18:04:02.108" v="5464"/>
          <ac:spMkLst>
            <pc:docMk/>
            <pc:sldMk cId="1834664998" sldId="353"/>
            <ac:spMk id="60" creationId="{F8BC5E47-B786-0955-EFAE-D8720764EC1C}"/>
          </ac:spMkLst>
        </pc:spChg>
        <pc:spChg chg="add mod">
          <ac:chgData name="Justin Payan" userId="31a3a65be368f897" providerId="LiveId" clId="{A6064493-54EF-4956-BDD3-4F63A83FD0FD}" dt="2022-11-16T18:04:32.658" v="5482" actId="1076"/>
          <ac:spMkLst>
            <pc:docMk/>
            <pc:sldMk cId="1834664998" sldId="353"/>
            <ac:spMk id="62" creationId="{80BC06A5-397F-C5EA-CE5F-4CA679463B83}"/>
          </ac:spMkLst>
        </pc:spChg>
        <pc:picChg chg="add del mod">
          <ac:chgData name="Justin Payan" userId="31a3a65be368f897" providerId="LiveId" clId="{A6064493-54EF-4956-BDD3-4F63A83FD0FD}" dt="2022-11-16T17:52:21.693" v="5030" actId="478"/>
          <ac:picMkLst>
            <pc:docMk/>
            <pc:sldMk cId="1834664998" sldId="353"/>
            <ac:picMk id="5" creationId="{A9B1128A-7892-F624-32B8-707C028E150A}"/>
          </ac:picMkLst>
        </pc:picChg>
        <pc:cxnChg chg="add del mod">
          <ac:chgData name="Justin Payan" userId="31a3a65be368f897" providerId="LiveId" clId="{A6064493-54EF-4956-BDD3-4F63A83FD0FD}" dt="2022-11-16T17:50:00.187" v="4927" actId="478"/>
          <ac:cxnSpMkLst>
            <pc:docMk/>
            <pc:sldMk cId="1834664998" sldId="353"/>
            <ac:cxnSpMk id="16" creationId="{24CB1491-05A6-D5CA-9704-74F7BD8CEA2F}"/>
          </ac:cxnSpMkLst>
        </pc:cxnChg>
        <pc:cxnChg chg="add del mod">
          <ac:chgData name="Justin Payan" userId="31a3a65be368f897" providerId="LiveId" clId="{A6064493-54EF-4956-BDD3-4F63A83FD0FD}" dt="2022-11-16T17:50:07.100" v="4931" actId="478"/>
          <ac:cxnSpMkLst>
            <pc:docMk/>
            <pc:sldMk cId="1834664998" sldId="353"/>
            <ac:cxnSpMk id="17" creationId="{2E33F5B1-67EA-110C-05AF-A5E61F316337}"/>
          </ac:cxnSpMkLst>
        </pc:cxnChg>
        <pc:cxnChg chg="add del mod">
          <ac:chgData name="Justin Payan" userId="31a3a65be368f897" providerId="LiveId" clId="{A6064493-54EF-4956-BDD3-4F63A83FD0FD}" dt="2022-11-16T17:54:43.719" v="5253" actId="478"/>
          <ac:cxnSpMkLst>
            <pc:docMk/>
            <pc:sldMk cId="1834664998" sldId="353"/>
            <ac:cxnSpMk id="20" creationId="{D812BA87-5FB2-03C3-F5D3-27674301810D}"/>
          </ac:cxnSpMkLst>
        </pc:cxnChg>
        <pc:cxnChg chg="add del mod">
          <ac:chgData name="Justin Payan" userId="31a3a65be368f897" providerId="LiveId" clId="{A6064493-54EF-4956-BDD3-4F63A83FD0FD}" dt="2022-11-16T17:54:43.719" v="5253" actId="478"/>
          <ac:cxnSpMkLst>
            <pc:docMk/>
            <pc:sldMk cId="1834664998" sldId="353"/>
            <ac:cxnSpMk id="21" creationId="{227BCA35-5358-2A32-6C58-3A7F7F68769B}"/>
          </ac:cxnSpMkLst>
        </pc:cxnChg>
        <pc:cxnChg chg="add del mod">
          <ac:chgData name="Justin Payan" userId="31a3a65be368f897" providerId="LiveId" clId="{A6064493-54EF-4956-BDD3-4F63A83FD0FD}" dt="2022-11-16T17:56:25.521" v="5363" actId="478"/>
          <ac:cxnSpMkLst>
            <pc:docMk/>
            <pc:sldMk cId="1834664998" sldId="353"/>
            <ac:cxnSpMk id="38" creationId="{8B2A9D2C-5ECD-6BF4-5215-92110CDBFD45}"/>
          </ac:cxnSpMkLst>
        </pc:cxnChg>
        <pc:cxnChg chg="add mod">
          <ac:chgData name="Justin Payan" userId="31a3a65be368f897" providerId="LiveId" clId="{A6064493-54EF-4956-BDD3-4F63A83FD0FD}" dt="2022-11-16T18:00:17.312" v="5409" actId="1035"/>
          <ac:cxnSpMkLst>
            <pc:docMk/>
            <pc:sldMk cId="1834664998" sldId="353"/>
            <ac:cxnSpMk id="41" creationId="{967A4C5C-059A-2B7B-861D-301B9E7DF096}"/>
          </ac:cxnSpMkLst>
        </pc:cxnChg>
        <pc:cxnChg chg="add mod">
          <ac:chgData name="Justin Payan" userId="31a3a65be368f897" providerId="LiveId" clId="{A6064493-54EF-4956-BDD3-4F63A83FD0FD}" dt="2022-11-16T18:00:17.312" v="5409" actId="1035"/>
          <ac:cxnSpMkLst>
            <pc:docMk/>
            <pc:sldMk cId="1834664998" sldId="353"/>
            <ac:cxnSpMk id="42" creationId="{6E2D1B20-56EF-B71E-B00A-BB0D060763CB}"/>
          </ac:cxnSpMkLst>
        </pc:cxnChg>
        <pc:cxnChg chg="add mod">
          <ac:chgData name="Justin Payan" userId="31a3a65be368f897" providerId="LiveId" clId="{A6064493-54EF-4956-BDD3-4F63A83FD0FD}" dt="2022-11-16T18:00:45.322" v="5413" actId="14100"/>
          <ac:cxnSpMkLst>
            <pc:docMk/>
            <pc:sldMk cId="1834664998" sldId="353"/>
            <ac:cxnSpMk id="50" creationId="{09AF554A-725F-312D-B12C-9EB2875B0ABE}"/>
          </ac:cxnSpMkLst>
        </pc:cxnChg>
        <pc:cxnChg chg="add mod">
          <ac:chgData name="Justin Payan" userId="31a3a65be368f897" providerId="LiveId" clId="{A6064493-54EF-4956-BDD3-4F63A83FD0FD}" dt="2022-11-16T18:03:24.804" v="5459" actId="1076"/>
          <ac:cxnSpMkLst>
            <pc:docMk/>
            <pc:sldMk cId="1834664998" sldId="353"/>
            <ac:cxnSpMk id="58" creationId="{66305C01-4B19-4976-96C0-B28DA8238044}"/>
          </ac:cxnSpMkLst>
        </pc:cxnChg>
        <pc:cxnChg chg="add mod">
          <ac:chgData name="Justin Payan" userId="31a3a65be368f897" providerId="LiveId" clId="{A6064493-54EF-4956-BDD3-4F63A83FD0FD}" dt="2022-11-16T18:04:37.722" v="5483" actId="1076"/>
          <ac:cxnSpMkLst>
            <pc:docMk/>
            <pc:sldMk cId="1834664998" sldId="353"/>
            <ac:cxnSpMk id="61" creationId="{E233BA41-3C45-103C-4C2F-E4ACB9B2D93F}"/>
          </ac:cxnSpMkLst>
        </pc:cxnChg>
      </pc:sldChg>
      <pc:sldChg chg="add">
        <pc:chgData name="Justin Payan" userId="31a3a65be368f897" providerId="LiveId" clId="{A6064493-54EF-4956-BDD3-4F63A83FD0FD}" dt="2022-11-17T22:46:31.744" v="7269"/>
        <pc:sldMkLst>
          <pc:docMk/>
          <pc:sldMk cId="3717239581" sldId="353"/>
        </pc:sldMkLst>
      </pc:sldChg>
      <pc:sldChg chg="addSp delSp modSp add mod ord">
        <pc:chgData name="Justin Payan" userId="31a3a65be368f897" providerId="LiveId" clId="{A6064493-54EF-4956-BDD3-4F63A83FD0FD}" dt="2022-11-17T22:30:58.380" v="7042"/>
        <pc:sldMkLst>
          <pc:docMk/>
          <pc:sldMk cId="1149476621" sldId="354"/>
        </pc:sldMkLst>
        <pc:spChg chg="del">
          <ac:chgData name="Justin Payan" userId="31a3a65be368f897" providerId="LiveId" clId="{A6064493-54EF-4956-BDD3-4F63A83FD0FD}" dt="2022-11-17T22:30:57.644" v="7041" actId="478"/>
          <ac:spMkLst>
            <pc:docMk/>
            <pc:sldMk cId="1149476621" sldId="354"/>
            <ac:spMk id="4" creationId="{3C27694C-ABD2-3BC8-BEEC-3B3BE8C361F8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7" creationId="{CF4D89AB-7ECE-B28A-68A1-D649814510CB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8" creationId="{830D28FF-920A-F507-CFF3-ECD1F5809075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9" creationId="{7D7EFC6A-9509-2E92-B833-E48255B1F131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0" creationId="{FEBCF2F5-7681-BE5D-1599-2AB80F9D9FA5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1" creationId="{F39DDA60-825D-194A-4A44-3E99B4E77AC4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2" creationId="{8CAB8026-13F2-4A62-44F6-A86EA098A261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3" creationId="{575104CD-EEA7-A546-C04F-356A681FBE48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4" creationId="{60BCF5CD-DEB0-3A49-E768-2A82DDE5D588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19" creationId="{4E4C7DBA-202E-D099-24CF-469E0E9FFF81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20" creationId="{50E67F31-62C6-DF0A-DF2B-2BF6DFA8D5D9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21" creationId="{4D49E887-CE2B-E12E-E24E-B87FC5FA76BC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22" creationId="{259969F8-77B9-6040-7CF0-E4E92166D6CA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24" creationId="{B30403CC-4020-0138-CBAE-530A1085AEC9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27" creationId="{83A0D85E-37C2-46B9-9345-138A01C41AB9}"/>
          </ac:spMkLst>
        </pc:spChg>
        <pc:spChg chg="add mod">
          <ac:chgData name="Justin Payan" userId="31a3a65be368f897" providerId="LiveId" clId="{A6064493-54EF-4956-BDD3-4F63A83FD0FD}" dt="2022-11-15T19:57:31.842" v="1877" actId="1076"/>
          <ac:spMkLst>
            <pc:docMk/>
            <pc:sldMk cId="1149476621" sldId="354"/>
            <ac:spMk id="28" creationId="{1F33E889-A671-A290-2E16-60E9C4D276C7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31" creationId="{B843785C-8347-FE49-B4F1-599B0F905BDA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34" creationId="{028C5C5A-09D3-7186-DDD7-8C31DB0E15E9}"/>
          </ac:spMkLst>
        </pc:spChg>
        <pc:spChg chg="add mod">
          <ac:chgData name="Justin Payan" userId="31a3a65be368f897" providerId="LiveId" clId="{A6064493-54EF-4956-BDD3-4F63A83FD0FD}" dt="2022-11-17T22:30:58.380" v="7042"/>
          <ac:spMkLst>
            <pc:docMk/>
            <pc:sldMk cId="1149476621" sldId="354"/>
            <ac:spMk id="36" creationId="{55F16794-149C-1770-1019-9C05CF8DBF79}"/>
          </ac:spMkLst>
        </pc:spChg>
        <pc:spChg chg="del">
          <ac:chgData name="Justin Payan" userId="31a3a65be368f897" providerId="LiveId" clId="{A6064493-54EF-4956-BDD3-4F63A83FD0FD}" dt="2022-11-15T19:57:01.332" v="1805" actId="478"/>
          <ac:spMkLst>
            <pc:docMk/>
            <pc:sldMk cId="1149476621" sldId="354"/>
            <ac:spMk id="40" creationId="{AFD5E563-7FE5-0173-5375-FFBC6601CBE4}"/>
          </ac:spMkLst>
        </pc:sp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3" creationId="{DCB72C5D-8C68-4E0D-7997-EF12EDF677E9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5" creationId="{3248E759-1155-04C8-EA19-5E212E35A305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6" creationId="{95F7891C-831C-779C-2E57-23E8340BCCBD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15" creationId="{B2CE9C4B-73FD-4843-B91D-5FE48E345F20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16" creationId="{6A220649-83A5-219F-5201-23351593EF72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17" creationId="{525F9479-89EA-9FF2-23CF-218035C9C98B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18" creationId="{876F085A-9FB9-8794-EBF7-16F0BB6FE23E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23" creationId="{4B4AD70B-35D5-7604-3366-92CEC20C5FAA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25" creationId="{D69D0E17-DE49-A4B4-3684-73C9D48B3F9C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26" creationId="{DF745232-06E5-A1B2-BB7E-69022118916C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30" creationId="{6B5D3290-E498-AB42-D644-511E0DE575A4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32" creationId="{24E44317-607B-C5DC-5D61-50282372E026}"/>
          </ac:picMkLst>
        </pc:picChg>
        <pc:picChg chg="del">
          <ac:chgData name="Justin Payan" userId="31a3a65be368f897" providerId="LiveId" clId="{A6064493-54EF-4956-BDD3-4F63A83FD0FD}" dt="2022-11-15T19:57:01.332" v="1805" actId="478"/>
          <ac:picMkLst>
            <pc:docMk/>
            <pc:sldMk cId="1149476621" sldId="354"/>
            <ac:picMk id="33" creationId="{5E4A843A-A6E4-6BF4-0718-75B42183F3E1}"/>
          </ac:picMkLst>
        </pc:picChg>
        <pc:cxnChg chg="del mod">
          <ac:chgData name="Justin Payan" userId="31a3a65be368f897" providerId="LiveId" clId="{A6064493-54EF-4956-BDD3-4F63A83FD0FD}" dt="2022-11-15T19:57:01.332" v="1805" actId="478"/>
          <ac:cxnSpMkLst>
            <pc:docMk/>
            <pc:sldMk cId="1149476621" sldId="354"/>
            <ac:cxnSpMk id="29" creationId="{07692026-7043-969D-AED0-46FE4D1B07DB}"/>
          </ac:cxnSpMkLst>
        </pc:cxnChg>
        <pc:cxnChg chg="del mod">
          <ac:chgData name="Justin Payan" userId="31a3a65be368f897" providerId="LiveId" clId="{A6064493-54EF-4956-BDD3-4F63A83FD0FD}" dt="2022-11-15T19:57:01.332" v="1805" actId="478"/>
          <ac:cxnSpMkLst>
            <pc:docMk/>
            <pc:sldMk cId="1149476621" sldId="354"/>
            <ac:cxnSpMk id="35" creationId="{F8704BFB-189C-F16A-485E-0903222612DD}"/>
          </ac:cxnSpMkLst>
        </pc:cxnChg>
        <pc:cxnChg chg="del">
          <ac:chgData name="Justin Payan" userId="31a3a65be368f897" providerId="LiveId" clId="{A6064493-54EF-4956-BDD3-4F63A83FD0FD}" dt="2022-11-15T19:57:01.332" v="1805" actId="478"/>
          <ac:cxnSpMkLst>
            <pc:docMk/>
            <pc:sldMk cId="1149476621" sldId="354"/>
            <ac:cxnSpMk id="37" creationId="{3B479465-0F3E-5A93-82EF-B14CF5377C27}"/>
          </ac:cxnSpMkLst>
        </pc:cxnChg>
      </pc:sldChg>
      <pc:sldChg chg="addSp delSp modSp add mod ord">
        <pc:chgData name="Justin Payan" userId="31a3a65be368f897" providerId="LiveId" clId="{A6064493-54EF-4956-BDD3-4F63A83FD0FD}" dt="2022-11-17T22:31:07.834" v="7048" actId="20577"/>
        <pc:sldMkLst>
          <pc:docMk/>
          <pc:sldMk cId="2226894476" sldId="355"/>
        </pc:sldMkLst>
        <pc:spChg chg="mod">
          <ac:chgData name="Justin Payan" userId="31a3a65be368f897" providerId="LiveId" clId="{A6064493-54EF-4956-BDD3-4F63A83FD0FD}" dt="2022-11-15T19:58:01.092" v="1908" actId="20577"/>
          <ac:spMkLst>
            <pc:docMk/>
            <pc:sldMk cId="2226894476" sldId="355"/>
            <ac:spMk id="2" creationId="{CBF5A500-B3A3-BD5A-88F0-07BC22096059}"/>
          </ac:spMkLst>
        </pc:spChg>
        <pc:spChg chg="add del mod">
          <ac:chgData name="Justin Payan" userId="31a3a65be368f897" providerId="LiveId" clId="{A6064493-54EF-4956-BDD3-4F63A83FD0FD}" dt="2022-11-17T22:31:07.834" v="7048" actId="20577"/>
          <ac:spMkLst>
            <pc:docMk/>
            <pc:sldMk cId="2226894476" sldId="355"/>
            <ac:spMk id="4" creationId="{3C27694C-ABD2-3BC8-BEEC-3B3BE8C361F8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7" creationId="{CF4D89AB-7ECE-B28A-68A1-D649814510CB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8" creationId="{830D28FF-920A-F507-CFF3-ECD1F5809075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9" creationId="{7D7EFC6A-9509-2E92-B833-E48255B1F131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0" creationId="{FEBCF2F5-7681-BE5D-1599-2AB80F9D9FA5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1" creationId="{F39DDA60-825D-194A-4A44-3E99B4E77AC4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2" creationId="{8CAB8026-13F2-4A62-44F6-A86EA098A261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3" creationId="{575104CD-EEA7-A546-C04F-356A681FBE48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4" creationId="{60BCF5CD-DEB0-3A49-E768-2A82DDE5D588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19" creationId="{4E4C7DBA-202E-D099-24CF-469E0E9FFF81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20" creationId="{50E67F31-62C6-DF0A-DF2B-2BF6DFA8D5D9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21" creationId="{4D49E887-CE2B-E12E-E24E-B87FC5FA76BC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22" creationId="{259969F8-77B9-6040-7CF0-E4E92166D6CA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24" creationId="{B30403CC-4020-0138-CBAE-530A1085AEC9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27" creationId="{83A0D85E-37C2-46B9-9345-138A01C41AB9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31" creationId="{B843785C-8347-FE49-B4F1-599B0F905BDA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34" creationId="{028C5C5A-09D3-7186-DDD7-8C31DB0E15E9}"/>
          </ac:spMkLst>
        </pc:spChg>
        <pc:spChg chg="del mod">
          <ac:chgData name="Justin Payan" userId="31a3a65be368f897" providerId="LiveId" clId="{A6064493-54EF-4956-BDD3-4F63A83FD0FD}" dt="2022-11-15T20:00:53.822" v="1960" actId="21"/>
          <ac:spMkLst>
            <pc:docMk/>
            <pc:sldMk cId="2226894476" sldId="355"/>
            <ac:spMk id="40" creationId="{AFD5E563-7FE5-0173-5375-FFBC6601CBE4}"/>
          </ac:spMkLst>
        </pc:sp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3" creationId="{DCB72C5D-8C68-4E0D-7997-EF12EDF677E9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5" creationId="{3248E759-1155-04C8-EA19-5E212E35A305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6" creationId="{95F7891C-831C-779C-2E57-23E8340BCCBD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15" creationId="{B2CE9C4B-73FD-4843-B91D-5FE48E345F20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16" creationId="{6A220649-83A5-219F-5201-23351593EF72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17" creationId="{525F9479-89EA-9FF2-23CF-218035C9C98B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18" creationId="{876F085A-9FB9-8794-EBF7-16F0BB6FE23E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23" creationId="{4B4AD70B-35D5-7604-3366-92CEC20C5FAA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25" creationId="{D69D0E17-DE49-A4B4-3684-73C9D48B3F9C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26" creationId="{DF745232-06E5-A1B2-BB7E-69022118916C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30" creationId="{6B5D3290-E498-AB42-D644-511E0DE575A4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32" creationId="{24E44317-607B-C5DC-5D61-50282372E026}"/>
          </ac:picMkLst>
        </pc:picChg>
        <pc:picChg chg="del mod">
          <ac:chgData name="Justin Payan" userId="31a3a65be368f897" providerId="LiveId" clId="{A6064493-54EF-4956-BDD3-4F63A83FD0FD}" dt="2022-11-15T20:00:53.822" v="1960" actId="21"/>
          <ac:picMkLst>
            <pc:docMk/>
            <pc:sldMk cId="2226894476" sldId="355"/>
            <ac:picMk id="33" creationId="{5E4A843A-A6E4-6BF4-0718-75B42183F3E1}"/>
          </ac:picMkLst>
        </pc:picChg>
        <pc:cxnChg chg="del mod">
          <ac:chgData name="Justin Payan" userId="31a3a65be368f897" providerId="LiveId" clId="{A6064493-54EF-4956-BDD3-4F63A83FD0FD}" dt="2022-11-15T20:00:53.822" v="1960" actId="21"/>
          <ac:cxnSpMkLst>
            <pc:docMk/>
            <pc:sldMk cId="2226894476" sldId="355"/>
            <ac:cxnSpMk id="29" creationId="{07692026-7043-969D-AED0-46FE4D1B07DB}"/>
          </ac:cxnSpMkLst>
        </pc:cxnChg>
        <pc:cxnChg chg="del mod">
          <ac:chgData name="Justin Payan" userId="31a3a65be368f897" providerId="LiveId" clId="{A6064493-54EF-4956-BDD3-4F63A83FD0FD}" dt="2022-11-15T20:00:53.822" v="1960" actId="21"/>
          <ac:cxnSpMkLst>
            <pc:docMk/>
            <pc:sldMk cId="2226894476" sldId="355"/>
            <ac:cxnSpMk id="35" creationId="{F8704BFB-189C-F16A-485E-0903222612DD}"/>
          </ac:cxnSpMkLst>
        </pc:cxnChg>
        <pc:cxnChg chg="del mod">
          <ac:chgData name="Justin Payan" userId="31a3a65be368f897" providerId="LiveId" clId="{A6064493-54EF-4956-BDD3-4F63A83FD0FD}" dt="2022-11-15T20:00:53.822" v="1960" actId="21"/>
          <ac:cxnSpMkLst>
            <pc:docMk/>
            <pc:sldMk cId="2226894476" sldId="355"/>
            <ac:cxnSpMk id="37" creationId="{3B479465-0F3E-5A93-82EF-B14CF5377C27}"/>
          </ac:cxnSpMkLst>
        </pc:cxnChg>
      </pc:sldChg>
      <pc:sldChg chg="modSp add mod">
        <pc:chgData name="Justin Payan" userId="31a3a65be368f897" providerId="LiveId" clId="{A6064493-54EF-4956-BDD3-4F63A83FD0FD}" dt="2022-11-17T22:30:32.394" v="7036" actId="20577"/>
        <pc:sldMkLst>
          <pc:docMk/>
          <pc:sldMk cId="2208242099" sldId="356"/>
        </pc:sldMkLst>
        <pc:spChg chg="mod">
          <ac:chgData name="Justin Payan" userId="31a3a65be368f897" providerId="LiveId" clId="{A6064493-54EF-4956-BDD3-4F63A83FD0FD}" dt="2022-11-17T22:30:32.394" v="7036" actId="20577"/>
          <ac:spMkLst>
            <pc:docMk/>
            <pc:sldMk cId="2208242099" sldId="356"/>
            <ac:spMk id="4" creationId="{3C27694C-ABD2-3BC8-BEEC-3B3BE8C361F8}"/>
          </ac:spMkLst>
        </pc:spChg>
      </pc:sldChg>
      <pc:sldChg chg="addSp delSp modSp add mod">
        <pc:chgData name="Justin Payan" userId="31a3a65be368f897" providerId="LiveId" clId="{A6064493-54EF-4956-BDD3-4F63A83FD0FD}" dt="2022-11-17T22:31:14.119" v="7050"/>
        <pc:sldMkLst>
          <pc:docMk/>
          <pc:sldMk cId="3935802869" sldId="357"/>
        </pc:sldMkLst>
        <pc:spChg chg="del">
          <ac:chgData name="Justin Payan" userId="31a3a65be368f897" providerId="LiveId" clId="{A6064493-54EF-4956-BDD3-4F63A83FD0FD}" dt="2022-11-17T22:31:13.664" v="7049" actId="478"/>
          <ac:spMkLst>
            <pc:docMk/>
            <pc:sldMk cId="3935802869" sldId="357"/>
            <ac:spMk id="4" creationId="{3C27694C-ABD2-3BC8-BEEC-3B3BE8C361F8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6" creationId="{FD1AF67A-91C9-7746-4A29-0F69140B5F6F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7" creationId="{814E8988-2B8C-40C8-B4F5-4DEA56CA5157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8" creationId="{0A18A82B-90B9-F726-F0AB-3EA795FA4E74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9" creationId="{D7F106D7-5560-C731-3D60-EA6AAFDFDC4E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0" creationId="{68F4EAC4-6207-51BD-A7D2-053543FFF3F7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1" creationId="{86CC1715-9658-7214-31BC-E754D31AAA20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2" creationId="{26C05899-8547-FDAA-EB59-1B317BFCBDFC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3" creationId="{940A4CDA-FE46-9736-042A-4975E8ED00FD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8" creationId="{456131AE-9DA6-EE73-085D-AE46B81A9AAF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19" creationId="{ED82A520-7837-4F60-48AD-D838A9C57CD8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20" creationId="{8813DE0F-F51F-5B29-1BFC-B28E14AC84BB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21" creationId="{06222186-5FCB-F531-B387-D63AFC7D5CDE}"/>
          </ac:spMkLst>
        </pc:spChg>
        <pc:spChg chg="add mod">
          <ac:chgData name="Justin Payan" userId="31a3a65be368f897" providerId="LiveId" clId="{A6064493-54EF-4956-BDD3-4F63A83FD0FD}" dt="2022-11-15T20:00:58.736" v="1962"/>
          <ac:spMkLst>
            <pc:docMk/>
            <pc:sldMk cId="3935802869" sldId="357"/>
            <ac:spMk id="23" creationId="{91FC1853-9026-D09C-89DD-4BEBD3C0A619}"/>
          </ac:spMkLst>
        </pc:spChg>
        <pc:spChg chg="add mod">
          <ac:chgData name="Justin Payan" userId="31a3a65be368f897" providerId="LiveId" clId="{A6064493-54EF-4956-BDD3-4F63A83FD0FD}" dt="2022-11-15T20:02:42.314" v="2008" actId="1076"/>
          <ac:spMkLst>
            <pc:docMk/>
            <pc:sldMk cId="3935802869" sldId="357"/>
            <ac:spMk id="26" creationId="{7412D45B-DE41-62F4-449E-3EBDB349695B}"/>
          </ac:spMkLst>
        </pc:spChg>
        <pc:spChg chg="add mod">
          <ac:chgData name="Justin Payan" userId="31a3a65be368f897" providerId="LiveId" clId="{A6064493-54EF-4956-BDD3-4F63A83FD0FD}" dt="2022-11-15T20:01:41.664" v="1974" actId="14100"/>
          <ac:spMkLst>
            <pc:docMk/>
            <pc:sldMk cId="3935802869" sldId="357"/>
            <ac:spMk id="29" creationId="{5C39C757-517A-94CD-B6A1-938533026836}"/>
          </ac:spMkLst>
        </pc:spChg>
        <pc:spChg chg="add del mod">
          <ac:chgData name="Justin Payan" userId="31a3a65be368f897" providerId="LiveId" clId="{A6064493-54EF-4956-BDD3-4F63A83FD0FD}" dt="2022-11-15T20:02:42.902" v="2010"/>
          <ac:spMkLst>
            <pc:docMk/>
            <pc:sldMk cId="3935802869" sldId="357"/>
            <ac:spMk id="33" creationId="{4EFC5FFF-8B4F-A7F1-C21F-BC50488D7E1D}"/>
          </ac:spMkLst>
        </pc:spChg>
        <pc:spChg chg="add del mod">
          <ac:chgData name="Justin Payan" userId="31a3a65be368f897" providerId="LiveId" clId="{A6064493-54EF-4956-BDD3-4F63A83FD0FD}" dt="2022-11-15T20:02:52.272" v="2013" actId="478"/>
          <ac:spMkLst>
            <pc:docMk/>
            <pc:sldMk cId="3935802869" sldId="357"/>
            <ac:spMk id="36" creationId="{FC734E58-84B9-997E-C867-9B719BEE92F9}"/>
          </ac:spMkLst>
        </pc:spChg>
        <pc:spChg chg="add mod">
          <ac:chgData name="Justin Payan" userId="31a3a65be368f897" providerId="LiveId" clId="{A6064493-54EF-4956-BDD3-4F63A83FD0FD}" dt="2022-11-15T20:01:13.622" v="1966" actId="1036"/>
          <ac:spMkLst>
            <pc:docMk/>
            <pc:sldMk cId="3935802869" sldId="357"/>
            <ac:spMk id="37" creationId="{9834BFB2-E69E-B705-7C8B-F1EC1325EE46}"/>
          </ac:spMkLst>
        </pc:spChg>
        <pc:spChg chg="add mod">
          <ac:chgData name="Justin Payan" userId="31a3a65be368f897" providerId="LiveId" clId="{A6064493-54EF-4956-BDD3-4F63A83FD0FD}" dt="2022-11-15T20:03:32.144" v="2026" actId="1076"/>
          <ac:spMkLst>
            <pc:docMk/>
            <pc:sldMk cId="3935802869" sldId="357"/>
            <ac:spMk id="39" creationId="{7602E28C-3572-D343-8CBF-D6562E1FE0EC}"/>
          </ac:spMkLst>
        </pc:spChg>
        <pc:spChg chg="add mod">
          <ac:chgData name="Justin Payan" userId="31a3a65be368f897" providerId="LiveId" clId="{A6064493-54EF-4956-BDD3-4F63A83FD0FD}" dt="2022-11-17T22:31:14.119" v="7050"/>
          <ac:spMkLst>
            <pc:docMk/>
            <pc:sldMk cId="3935802869" sldId="357"/>
            <ac:spMk id="40" creationId="{F14CD982-2C03-9C27-7728-CC1CE207209B}"/>
          </ac:spMkLst>
        </pc:sp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3" creationId="{4AE2FD0D-42E1-4577-7458-55EB31CB4CA6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5" creationId="{98A92249-A7BB-D2B5-C6F4-3F9A5CD1B41F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14" creationId="{20F0EEDC-6EAD-7354-9DF0-97552315F029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15" creationId="{11205E95-541A-D980-2217-6AB1FA299874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16" creationId="{695719E8-B708-FBC0-B906-52826D255CDB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17" creationId="{C72F36EB-8702-7B4A-23A9-9249061E6117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22" creationId="{10DDEE48-5315-7CD5-72F7-0B28E62958FA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24" creationId="{16B27C72-71B6-628F-3A68-4E04E7B58304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25" creationId="{8F19C179-8A3A-366E-D1D3-44864400E8AD}"/>
          </ac:picMkLst>
        </pc:picChg>
        <pc:picChg chg="add mod">
          <ac:chgData name="Justin Payan" userId="31a3a65be368f897" providerId="LiveId" clId="{A6064493-54EF-4956-BDD3-4F63A83FD0FD}" dt="2022-11-15T20:00:58.736" v="1962"/>
          <ac:picMkLst>
            <pc:docMk/>
            <pc:sldMk cId="3935802869" sldId="357"/>
            <ac:picMk id="28" creationId="{C4E669A6-A0E1-45F3-D049-F90B3F586BE6}"/>
          </ac:picMkLst>
        </pc:picChg>
        <pc:picChg chg="add mod">
          <ac:chgData name="Justin Payan" userId="31a3a65be368f897" providerId="LiveId" clId="{A6064493-54EF-4956-BDD3-4F63A83FD0FD}" dt="2022-11-15T20:01:51.492" v="1993" actId="1037"/>
          <ac:picMkLst>
            <pc:docMk/>
            <pc:sldMk cId="3935802869" sldId="357"/>
            <ac:picMk id="30" creationId="{5F99E6F9-6DC0-8C38-CE74-AC070CDB99E0}"/>
          </ac:picMkLst>
        </pc:picChg>
        <pc:picChg chg="add mod">
          <ac:chgData name="Justin Payan" userId="31a3a65be368f897" providerId="LiveId" clId="{A6064493-54EF-4956-BDD3-4F63A83FD0FD}" dt="2022-11-15T20:03:21.784" v="2024" actId="1076"/>
          <ac:picMkLst>
            <pc:docMk/>
            <pc:sldMk cId="3935802869" sldId="357"/>
            <ac:picMk id="34" creationId="{D9B835E1-55E8-603E-5B88-6EEA0CD923EB}"/>
          </ac:picMkLst>
        </pc:picChg>
        <pc:picChg chg="add del mod">
          <ac:chgData name="Justin Payan" userId="31a3a65be368f897" providerId="LiveId" clId="{A6064493-54EF-4956-BDD3-4F63A83FD0FD}" dt="2022-11-15T20:01:27.952" v="1970" actId="478"/>
          <ac:picMkLst>
            <pc:docMk/>
            <pc:sldMk cId="3935802869" sldId="357"/>
            <ac:picMk id="35" creationId="{D0F64BB9-187F-8375-DE7D-37471988C91D}"/>
          </ac:picMkLst>
        </pc:picChg>
        <pc:picChg chg="add mod">
          <ac:chgData name="Justin Payan" userId="31a3a65be368f897" providerId="LiveId" clId="{A6064493-54EF-4956-BDD3-4F63A83FD0FD}" dt="2022-11-15T20:03:18.762" v="2023" actId="1076"/>
          <ac:picMkLst>
            <pc:docMk/>
            <pc:sldMk cId="3935802869" sldId="357"/>
            <ac:picMk id="38" creationId="{5F4804B1-3087-BA6B-135A-18924C2B642E}"/>
          </ac:picMkLst>
        </pc:picChg>
        <pc:cxnChg chg="add mod">
          <ac:chgData name="Justin Payan" userId="31a3a65be368f897" providerId="LiveId" clId="{A6064493-54EF-4956-BDD3-4F63A83FD0FD}" dt="2022-11-15T20:00:58.736" v="1962"/>
          <ac:cxnSpMkLst>
            <pc:docMk/>
            <pc:sldMk cId="3935802869" sldId="357"/>
            <ac:cxnSpMk id="27" creationId="{ED28EB5F-6A55-57BC-E4A5-D39F795B78C3}"/>
          </ac:cxnSpMkLst>
        </pc:cxnChg>
        <pc:cxnChg chg="add mod">
          <ac:chgData name="Justin Payan" userId="31a3a65be368f897" providerId="LiveId" clId="{A6064493-54EF-4956-BDD3-4F63A83FD0FD}" dt="2022-11-15T20:00:58.736" v="1962"/>
          <ac:cxnSpMkLst>
            <pc:docMk/>
            <pc:sldMk cId="3935802869" sldId="357"/>
            <ac:cxnSpMk id="31" creationId="{9FD6CE19-DC01-A88D-01CE-9D9B4E9F42DE}"/>
          </ac:cxnSpMkLst>
        </pc:cxnChg>
        <pc:cxnChg chg="add mod">
          <ac:chgData name="Justin Payan" userId="31a3a65be368f897" providerId="LiveId" clId="{A6064493-54EF-4956-BDD3-4F63A83FD0FD}" dt="2022-11-15T20:00:58.736" v="1962"/>
          <ac:cxnSpMkLst>
            <pc:docMk/>
            <pc:sldMk cId="3935802869" sldId="357"/>
            <ac:cxnSpMk id="32" creationId="{085A5A50-A8B8-7AE6-F0BF-109DB2BE10C5}"/>
          </ac:cxnSpMkLst>
        </pc:cxnChg>
      </pc:sldChg>
      <pc:sldChg chg="addSp delSp modSp add mod">
        <pc:chgData name="Justin Payan" userId="31a3a65be368f897" providerId="LiveId" clId="{A6064493-54EF-4956-BDD3-4F63A83FD0FD}" dt="2022-11-17T22:31:18.509" v="7052"/>
        <pc:sldMkLst>
          <pc:docMk/>
          <pc:sldMk cId="3171074430" sldId="358"/>
        </pc:sldMkLst>
        <pc:spChg chg="del">
          <ac:chgData name="Justin Payan" userId="31a3a65be368f897" providerId="LiveId" clId="{A6064493-54EF-4956-BDD3-4F63A83FD0FD}" dt="2022-11-17T22:31:17.894" v="7051" actId="478"/>
          <ac:spMkLst>
            <pc:docMk/>
            <pc:sldMk cId="3171074430" sldId="358"/>
            <ac:spMk id="4" creationId="{3C27694C-ABD2-3BC8-BEEC-3B3BE8C361F8}"/>
          </ac:spMkLst>
        </pc:spChg>
        <pc:spChg chg="add mod">
          <ac:chgData name="Justin Payan" userId="31a3a65be368f897" providerId="LiveId" clId="{A6064493-54EF-4956-BDD3-4F63A83FD0FD}" dt="2022-11-15T20:04:50.573" v="2039" actId="1076"/>
          <ac:spMkLst>
            <pc:docMk/>
            <pc:sldMk cId="3171074430" sldId="358"/>
            <ac:spMk id="35" creationId="{70EE356B-34FA-B785-F943-C0D280ED92CF}"/>
          </ac:spMkLst>
        </pc:spChg>
        <pc:spChg chg="add mod">
          <ac:chgData name="Justin Payan" userId="31a3a65be368f897" providerId="LiveId" clId="{A6064493-54EF-4956-BDD3-4F63A83FD0FD}" dt="2022-11-15T20:05:05.982" v="2045" actId="20577"/>
          <ac:spMkLst>
            <pc:docMk/>
            <pc:sldMk cId="3171074430" sldId="358"/>
            <ac:spMk id="36" creationId="{3863CC7F-59BF-5E3D-338F-06BE2DCD2CAF}"/>
          </ac:spMkLst>
        </pc:spChg>
        <pc:spChg chg="mod">
          <ac:chgData name="Justin Payan" userId="31a3a65be368f897" providerId="LiveId" clId="{A6064493-54EF-4956-BDD3-4F63A83FD0FD}" dt="2022-11-15T20:04:44.772" v="2038" actId="1076"/>
          <ac:spMkLst>
            <pc:docMk/>
            <pc:sldMk cId="3171074430" sldId="358"/>
            <ac:spMk id="39" creationId="{7602E28C-3572-D343-8CBF-D6562E1FE0EC}"/>
          </ac:spMkLst>
        </pc:spChg>
        <pc:spChg chg="add mod">
          <ac:chgData name="Justin Payan" userId="31a3a65be368f897" providerId="LiveId" clId="{A6064493-54EF-4956-BDD3-4F63A83FD0FD}" dt="2022-11-17T22:31:18.509" v="7052"/>
          <ac:spMkLst>
            <pc:docMk/>
            <pc:sldMk cId="3171074430" sldId="358"/>
            <ac:spMk id="40" creationId="{B3AB3900-0BA4-E682-ADB3-42B49A1970D4}"/>
          </ac:spMkLst>
        </pc:spChg>
        <pc:picChg chg="add mod">
          <ac:chgData name="Justin Payan" userId="31a3a65be368f897" providerId="LiveId" clId="{A6064493-54EF-4956-BDD3-4F63A83FD0FD}" dt="2022-11-15T20:04:30.172" v="2031" actId="1076"/>
          <ac:picMkLst>
            <pc:docMk/>
            <pc:sldMk cId="3171074430" sldId="358"/>
            <ac:picMk id="33" creationId="{17021976-CA8E-0586-F12B-EB1C37490A68}"/>
          </ac:picMkLst>
        </pc:picChg>
      </pc:sldChg>
      <pc:sldChg chg="addSp delSp modSp add mod">
        <pc:chgData name="Justin Payan" userId="31a3a65be368f897" providerId="LiveId" clId="{A6064493-54EF-4956-BDD3-4F63A83FD0FD}" dt="2022-11-17T23:53:40.905" v="7977" actId="1076"/>
        <pc:sldMkLst>
          <pc:docMk/>
          <pc:sldMk cId="1051819140" sldId="359"/>
        </pc:sldMkLst>
        <pc:spChg chg="mod">
          <ac:chgData name="Justin Payan" userId="31a3a65be368f897" providerId="LiveId" clId="{A6064493-54EF-4956-BDD3-4F63A83FD0FD}" dt="2022-11-17T23:53:23.927" v="7975" actId="1076"/>
          <ac:spMkLst>
            <pc:docMk/>
            <pc:sldMk cId="1051819140" sldId="359"/>
            <ac:spMk id="5" creationId="{B265B642-F756-5CAF-8826-D8A8B02DC0CA}"/>
          </ac:spMkLst>
        </pc:spChg>
        <pc:spChg chg="del">
          <ac:chgData name="Justin Payan" userId="31a3a65be368f897" providerId="LiveId" clId="{A6064493-54EF-4956-BDD3-4F63A83FD0FD}" dt="2022-11-15T20:18:33.823" v="2554" actId="478"/>
          <ac:spMkLst>
            <pc:docMk/>
            <pc:sldMk cId="1051819140" sldId="359"/>
            <ac:spMk id="7" creationId="{E5D47055-7DD7-2A0F-461E-C89848864BA5}"/>
          </ac:spMkLst>
        </pc:spChg>
        <pc:spChg chg="del">
          <ac:chgData name="Justin Payan" userId="31a3a65be368f897" providerId="LiveId" clId="{A6064493-54EF-4956-BDD3-4F63A83FD0FD}" dt="2022-11-15T20:18:33.823" v="2554" actId="478"/>
          <ac:spMkLst>
            <pc:docMk/>
            <pc:sldMk cId="1051819140" sldId="359"/>
            <ac:spMk id="8" creationId="{818BEDD2-74B4-C6D2-6594-B8D45C4AB0C8}"/>
          </ac:spMkLst>
        </pc:spChg>
        <pc:spChg chg="mod">
          <ac:chgData name="Justin Payan" userId="31a3a65be368f897" providerId="LiveId" clId="{A6064493-54EF-4956-BDD3-4F63A83FD0FD}" dt="2022-11-17T23:53:28.718" v="7976" actId="1076"/>
          <ac:spMkLst>
            <pc:docMk/>
            <pc:sldMk cId="1051819140" sldId="359"/>
            <ac:spMk id="10" creationId="{106E5E67-2F6C-BD8A-128F-D7E8A6F7338B}"/>
          </ac:spMkLst>
        </pc:spChg>
        <pc:spChg chg="mod">
          <ac:chgData name="Justin Payan" userId="31a3a65be368f897" providerId="LiveId" clId="{A6064493-54EF-4956-BDD3-4F63A83FD0FD}" dt="2022-11-17T22:32:26.104" v="7058" actId="1076"/>
          <ac:spMkLst>
            <pc:docMk/>
            <pc:sldMk cId="1051819140" sldId="359"/>
            <ac:spMk id="13" creationId="{6CA0DD3C-A3F9-6024-54D5-3AD1E54FC6BD}"/>
          </ac:spMkLst>
        </pc:spChg>
        <pc:spChg chg="add mod">
          <ac:chgData name="Justin Payan" userId="31a3a65be368f897" providerId="LiveId" clId="{A6064493-54EF-4956-BDD3-4F63A83FD0FD}" dt="2022-11-17T22:32:26.104" v="7058" actId="1076"/>
          <ac:spMkLst>
            <pc:docMk/>
            <pc:sldMk cId="1051819140" sldId="359"/>
            <ac:spMk id="14" creationId="{3347AAC3-5DD5-D7DA-209D-EEE470AB3D82}"/>
          </ac:spMkLst>
        </pc:spChg>
        <pc:spChg chg="add mod">
          <ac:chgData name="Justin Payan" userId="31a3a65be368f897" providerId="LiveId" clId="{A6064493-54EF-4956-BDD3-4F63A83FD0FD}" dt="2022-11-17T22:32:26.104" v="7058" actId="1076"/>
          <ac:spMkLst>
            <pc:docMk/>
            <pc:sldMk cId="1051819140" sldId="359"/>
            <ac:spMk id="15" creationId="{0D5A53D0-1DC1-6EBD-C508-910A1F0A355D}"/>
          </ac:spMkLst>
        </pc:spChg>
        <pc:spChg chg="add mod">
          <ac:chgData name="Justin Payan" userId="31a3a65be368f897" providerId="LiveId" clId="{A6064493-54EF-4956-BDD3-4F63A83FD0FD}" dt="2022-11-17T23:53:40.905" v="7977" actId="1076"/>
          <ac:spMkLst>
            <pc:docMk/>
            <pc:sldMk cId="1051819140" sldId="359"/>
            <ac:spMk id="16" creationId="{1836495E-E31F-F938-AD34-F79D1821C58B}"/>
          </ac:spMkLst>
        </pc:spChg>
        <pc:spChg chg="add mod">
          <ac:chgData name="Justin Payan" userId="31a3a65be368f897" providerId="LiveId" clId="{A6064493-54EF-4956-BDD3-4F63A83FD0FD}" dt="2022-11-17T23:53:40.905" v="7977" actId="1076"/>
          <ac:spMkLst>
            <pc:docMk/>
            <pc:sldMk cId="1051819140" sldId="359"/>
            <ac:spMk id="17" creationId="{6B922482-ABB3-D010-684D-B956699E61E5}"/>
          </ac:spMkLst>
        </pc:spChg>
        <pc:picChg chg="add 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3" creationId="{AB499076-C3B4-F052-3431-D2743F0FE3E9}"/>
          </ac:picMkLst>
        </pc:picChg>
        <pc:picChg chg="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4" creationId="{5A797D03-EF90-D02C-5F1E-7054F24946CD}"/>
          </ac:picMkLst>
        </pc:picChg>
        <pc:picChg chg="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6" creationId="{B0CD89F0-CAF4-48C5-3E40-9424345E3114}"/>
          </ac:picMkLst>
        </pc:picChg>
        <pc:picChg chg="add 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9" creationId="{39649119-C0C8-17AD-0FDB-19DCD6242B9B}"/>
          </ac:picMkLst>
        </pc:picChg>
        <pc:picChg chg="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11" creationId="{224573B1-CF3D-A897-E468-F188ED9F0A2B}"/>
          </ac:picMkLst>
        </pc:picChg>
        <pc:picChg chg="add mod">
          <ac:chgData name="Justin Payan" userId="31a3a65be368f897" providerId="LiveId" clId="{A6064493-54EF-4956-BDD3-4F63A83FD0FD}" dt="2022-11-17T22:32:26.104" v="7058" actId="1076"/>
          <ac:picMkLst>
            <pc:docMk/>
            <pc:sldMk cId="1051819140" sldId="359"/>
            <ac:picMk id="12" creationId="{40F67A66-9075-4FBF-9C69-99D32B833900}"/>
          </ac:picMkLst>
        </pc:picChg>
      </pc:sldChg>
      <pc:sldChg chg="addSp modSp add mod">
        <pc:chgData name="Justin Payan" userId="31a3a65be368f897" providerId="LiveId" clId="{A6064493-54EF-4956-BDD3-4F63A83FD0FD}" dt="2022-11-17T22:27:16.600" v="7013" actId="255"/>
        <pc:sldMkLst>
          <pc:docMk/>
          <pc:sldMk cId="3922158008" sldId="360"/>
        </pc:sldMkLst>
        <pc:spChg chg="add mod">
          <ac:chgData name="Justin Payan" userId="31a3a65be368f897" providerId="LiveId" clId="{A6064493-54EF-4956-BDD3-4F63A83FD0FD}" dt="2022-11-17T22:27:16.600" v="7013" actId="255"/>
          <ac:spMkLst>
            <pc:docMk/>
            <pc:sldMk cId="3922158008" sldId="360"/>
            <ac:spMk id="45" creationId="{AFC396EC-23FF-086C-F7AB-823B9A05285B}"/>
          </ac:spMkLst>
        </pc:spChg>
        <pc:spChg chg="add mod">
          <ac:chgData name="Justin Payan" userId="31a3a65be368f897" providerId="LiveId" clId="{A6064493-54EF-4956-BDD3-4F63A83FD0FD}" dt="2022-11-17T22:27:16.600" v="7013" actId="255"/>
          <ac:spMkLst>
            <pc:docMk/>
            <pc:sldMk cId="3922158008" sldId="360"/>
            <ac:spMk id="46" creationId="{A4CE75C1-B4A5-1BC6-36BE-A34321D898A1}"/>
          </ac:spMkLst>
        </pc:spChg>
      </pc:sldChg>
      <pc:sldChg chg="new del">
        <pc:chgData name="Justin Payan" userId="31a3a65be368f897" providerId="LiveId" clId="{A6064493-54EF-4956-BDD3-4F63A83FD0FD}" dt="2022-11-16T15:56:37.276" v="3143" actId="47"/>
        <pc:sldMkLst>
          <pc:docMk/>
          <pc:sldMk cId="4168799887" sldId="360"/>
        </pc:sldMkLst>
      </pc:sldChg>
      <pc:sldChg chg="addSp delSp modSp add mod">
        <pc:chgData name="Justin Payan" userId="31a3a65be368f897" providerId="LiveId" clId="{A6064493-54EF-4956-BDD3-4F63A83FD0FD}" dt="2022-11-16T16:04:25.901" v="3258" actId="478"/>
        <pc:sldMkLst>
          <pc:docMk/>
          <pc:sldMk cId="4165376270" sldId="361"/>
        </pc:sldMkLst>
        <pc:spChg chg="add mod">
          <ac:chgData name="Justin Payan" userId="31a3a65be368f897" providerId="LiveId" clId="{A6064493-54EF-4956-BDD3-4F63A83FD0FD}" dt="2022-11-16T16:04:13.345" v="3254" actId="1076"/>
          <ac:spMkLst>
            <pc:docMk/>
            <pc:sldMk cId="4165376270" sldId="361"/>
            <ac:spMk id="9" creationId="{EE6D10B4-ACA3-D827-A6D0-0C23A06AB55B}"/>
          </ac:spMkLst>
        </pc:spChg>
        <pc:spChg chg="add mod">
          <ac:chgData name="Justin Payan" userId="31a3a65be368f897" providerId="LiveId" clId="{A6064493-54EF-4956-BDD3-4F63A83FD0FD}" dt="2022-11-16T16:04:13.345" v="3254" actId="1076"/>
          <ac:spMkLst>
            <pc:docMk/>
            <pc:sldMk cId="4165376270" sldId="361"/>
            <ac:spMk id="11" creationId="{02DEFF55-E485-3949-1A4B-410097C62D80}"/>
          </ac:spMkLst>
        </pc:spChg>
        <pc:spChg chg="add mod">
          <ac:chgData name="Justin Payan" userId="31a3a65be368f897" providerId="LiveId" clId="{A6064493-54EF-4956-BDD3-4F63A83FD0FD}" dt="2022-11-16T16:04:13.345" v="3254" actId="1076"/>
          <ac:spMkLst>
            <pc:docMk/>
            <pc:sldMk cId="4165376270" sldId="361"/>
            <ac:spMk id="12" creationId="{321C4F50-DADC-03A7-14EC-6D4EE408FBC2}"/>
          </ac:spMkLst>
        </pc:spChg>
        <pc:spChg chg="add mod">
          <ac:chgData name="Justin Payan" userId="31a3a65be368f897" providerId="LiveId" clId="{A6064493-54EF-4956-BDD3-4F63A83FD0FD}" dt="2022-11-16T16:04:13.345" v="3254" actId="1076"/>
          <ac:spMkLst>
            <pc:docMk/>
            <pc:sldMk cId="4165376270" sldId="361"/>
            <ac:spMk id="13" creationId="{7252CEAB-0CD5-41BC-0787-9B06D90F399D}"/>
          </ac:spMkLst>
        </pc:spChg>
        <pc:spChg chg="del">
          <ac:chgData name="Justin Payan" userId="31a3a65be368f897" providerId="LiveId" clId="{A6064493-54EF-4956-BDD3-4F63A83FD0FD}" dt="2022-11-16T16:04:25.901" v="3258" actId="478"/>
          <ac:spMkLst>
            <pc:docMk/>
            <pc:sldMk cId="4165376270" sldId="361"/>
            <ac:spMk id="31" creationId="{91A84806-F1E0-38FB-FF50-C1A7B4C1088C}"/>
          </ac:spMkLst>
        </pc:spChg>
        <pc:spChg chg="del">
          <ac:chgData name="Justin Payan" userId="31a3a65be368f897" providerId="LiveId" clId="{A6064493-54EF-4956-BDD3-4F63A83FD0FD}" dt="2022-11-16T16:04:24.621" v="3257" actId="478"/>
          <ac:spMkLst>
            <pc:docMk/>
            <pc:sldMk cId="4165376270" sldId="361"/>
            <ac:spMk id="32" creationId="{BB122647-F620-EB8E-66EF-3F4F2F9A77A4}"/>
          </ac:spMkLst>
        </pc:spChg>
        <pc:spChg chg="del">
          <ac:chgData name="Justin Payan" userId="31a3a65be368f897" providerId="LiveId" clId="{A6064493-54EF-4956-BDD3-4F63A83FD0FD}" dt="2022-11-16T16:04:22.247" v="3256" actId="478"/>
          <ac:spMkLst>
            <pc:docMk/>
            <pc:sldMk cId="4165376270" sldId="361"/>
            <ac:spMk id="33" creationId="{5D286A56-7A07-F746-91AB-BE618D08790A}"/>
          </ac:spMkLst>
        </pc:spChg>
        <pc:spChg chg="del">
          <ac:chgData name="Justin Payan" userId="31a3a65be368f897" providerId="LiveId" clId="{A6064493-54EF-4956-BDD3-4F63A83FD0FD}" dt="2022-11-16T16:04:17.368" v="3255" actId="478"/>
          <ac:spMkLst>
            <pc:docMk/>
            <pc:sldMk cId="4165376270" sldId="361"/>
            <ac:spMk id="34" creationId="{4603FA29-C97B-F53A-562E-A08CE5908FDC}"/>
          </ac:spMkLst>
        </pc:spChg>
      </pc:sldChg>
      <pc:sldChg chg="addSp delSp modSp new mod">
        <pc:chgData name="Justin Payan" userId="31a3a65be368f897" providerId="LiveId" clId="{A6064493-54EF-4956-BDD3-4F63A83FD0FD}" dt="2022-11-16T17:01:31.123" v="3765"/>
        <pc:sldMkLst>
          <pc:docMk/>
          <pc:sldMk cId="32166442" sldId="362"/>
        </pc:sldMkLst>
        <pc:spChg chg="mod">
          <ac:chgData name="Justin Payan" userId="31a3a65be368f897" providerId="LiveId" clId="{A6064493-54EF-4956-BDD3-4F63A83FD0FD}" dt="2022-11-16T17:01:31.123" v="3765"/>
          <ac:spMkLst>
            <pc:docMk/>
            <pc:sldMk cId="32166442" sldId="362"/>
            <ac:spMk id="2" creationId="{4E7309FA-33D7-E98F-B227-A20D7168461F}"/>
          </ac:spMkLst>
        </pc:spChg>
        <pc:spChg chg="del">
          <ac:chgData name="Justin Payan" userId="31a3a65be368f897" providerId="LiveId" clId="{A6064493-54EF-4956-BDD3-4F63A83FD0FD}" dt="2022-11-16T16:07:45.371" v="3293" actId="478"/>
          <ac:spMkLst>
            <pc:docMk/>
            <pc:sldMk cId="32166442" sldId="362"/>
            <ac:spMk id="3" creationId="{BF4A1164-514B-9D62-5D3D-F339912E2298}"/>
          </ac:spMkLst>
        </pc:spChg>
        <pc:spChg chg="add mod">
          <ac:chgData name="Justin Payan" userId="31a3a65be368f897" providerId="LiveId" clId="{A6064493-54EF-4956-BDD3-4F63A83FD0FD}" dt="2022-11-16T16:19:57.602" v="3669" actId="1038"/>
          <ac:spMkLst>
            <pc:docMk/>
            <pc:sldMk cId="32166442" sldId="362"/>
            <ac:spMk id="4" creationId="{7156256E-85C0-2518-F9F8-5FC95864D7A7}"/>
          </ac:spMkLst>
        </pc:spChg>
        <pc:spChg chg="add mod">
          <ac:chgData name="Justin Payan" userId="31a3a65be368f897" providerId="LiveId" clId="{A6064493-54EF-4956-BDD3-4F63A83FD0FD}" dt="2022-11-16T16:19:57.602" v="3669" actId="1038"/>
          <ac:spMkLst>
            <pc:docMk/>
            <pc:sldMk cId="32166442" sldId="362"/>
            <ac:spMk id="7" creationId="{F84BA52D-6062-D114-3ABB-4570E0D2A6A5}"/>
          </ac:spMkLst>
        </pc:spChg>
        <pc:spChg chg="add del mod">
          <ac:chgData name="Justin Payan" userId="31a3a65be368f897" providerId="LiveId" clId="{A6064493-54EF-4956-BDD3-4F63A83FD0FD}" dt="2022-11-16T16:08:55.117" v="3297" actId="478"/>
          <ac:spMkLst>
            <pc:docMk/>
            <pc:sldMk cId="32166442" sldId="362"/>
            <ac:spMk id="8" creationId="{948FD6E0-5A62-A93A-5F7D-531E7F778390}"/>
          </ac:spMkLst>
        </pc:spChg>
        <pc:spChg chg="add del mod">
          <ac:chgData name="Justin Payan" userId="31a3a65be368f897" providerId="LiveId" clId="{A6064493-54EF-4956-BDD3-4F63A83FD0FD}" dt="2022-11-16T16:08:53.195" v="3296" actId="478"/>
          <ac:spMkLst>
            <pc:docMk/>
            <pc:sldMk cId="32166442" sldId="362"/>
            <ac:spMk id="9" creationId="{90AAEAD3-AFEF-4737-2963-052AA4D33922}"/>
          </ac:spMkLst>
        </pc:spChg>
        <pc:spChg chg="add del mod">
          <ac:chgData name="Justin Payan" userId="31a3a65be368f897" providerId="LiveId" clId="{A6064493-54EF-4956-BDD3-4F63A83FD0FD}" dt="2022-11-16T16:09:00.442" v="3299" actId="478"/>
          <ac:spMkLst>
            <pc:docMk/>
            <pc:sldMk cId="32166442" sldId="362"/>
            <ac:spMk id="10" creationId="{140E2858-A619-F28E-4E6F-5A4513A4273C}"/>
          </ac:spMkLst>
        </pc:spChg>
        <pc:spChg chg="add del mod">
          <ac:chgData name="Justin Payan" userId="31a3a65be368f897" providerId="LiveId" clId="{A6064493-54EF-4956-BDD3-4F63A83FD0FD}" dt="2022-11-16T16:08:57.917" v="3298" actId="478"/>
          <ac:spMkLst>
            <pc:docMk/>
            <pc:sldMk cId="32166442" sldId="362"/>
            <ac:spMk id="11" creationId="{A6DCE14A-5EE1-23E9-7A88-FBA5A786ED76}"/>
          </ac:spMkLst>
        </pc:spChg>
        <pc:spChg chg="add mod ord">
          <ac:chgData name="Justin Payan" userId="31a3a65be368f897" providerId="LiveId" clId="{A6064493-54EF-4956-BDD3-4F63A83FD0FD}" dt="2022-11-16T16:19:57.602" v="3669" actId="1038"/>
          <ac:spMkLst>
            <pc:docMk/>
            <pc:sldMk cId="32166442" sldId="362"/>
            <ac:spMk id="12" creationId="{905A3D71-65E8-2FE2-A349-468EDF01B8CE}"/>
          </ac:spMkLst>
        </pc:spChg>
        <pc:spChg chg="add del mod">
          <ac:chgData name="Justin Payan" userId="31a3a65be368f897" providerId="LiveId" clId="{A6064493-54EF-4956-BDD3-4F63A83FD0FD}" dt="2022-11-16T16:11:48.070" v="3362" actId="478"/>
          <ac:spMkLst>
            <pc:docMk/>
            <pc:sldMk cId="32166442" sldId="362"/>
            <ac:spMk id="13" creationId="{77064FAD-C8CE-4A31-537F-137C75BDE828}"/>
          </ac:spMkLst>
        </pc:spChg>
        <pc:spChg chg="add mod">
          <ac:chgData name="Justin Payan" userId="31a3a65be368f897" providerId="LiveId" clId="{A6064493-54EF-4956-BDD3-4F63A83FD0FD}" dt="2022-11-16T16:19:57.602" v="3669" actId="1038"/>
          <ac:spMkLst>
            <pc:docMk/>
            <pc:sldMk cId="32166442" sldId="362"/>
            <ac:spMk id="14" creationId="{C2AFA22D-4829-016A-9D26-2F0A8A6B5B4A}"/>
          </ac:spMkLst>
        </pc:spChg>
        <pc:spChg chg="add del mod">
          <ac:chgData name="Justin Payan" userId="31a3a65be368f897" providerId="LiveId" clId="{A6064493-54EF-4956-BDD3-4F63A83FD0FD}" dt="2022-11-16T16:21:05.999" v="3676" actId="478"/>
          <ac:spMkLst>
            <pc:docMk/>
            <pc:sldMk cId="32166442" sldId="362"/>
            <ac:spMk id="15" creationId="{B7698AFA-ED00-950F-5746-312DAEE4E1DE}"/>
          </ac:spMkLst>
        </pc:spChg>
        <pc:spChg chg="add del mod">
          <ac:chgData name="Justin Payan" userId="31a3a65be368f897" providerId="LiveId" clId="{A6064493-54EF-4956-BDD3-4F63A83FD0FD}" dt="2022-11-16T16:21:10.649" v="3678" actId="478"/>
          <ac:spMkLst>
            <pc:docMk/>
            <pc:sldMk cId="32166442" sldId="362"/>
            <ac:spMk id="16" creationId="{EF31370F-A764-B30C-CB60-F96CDF195529}"/>
          </ac:spMkLst>
        </pc:spChg>
        <pc:spChg chg="add del mod">
          <ac:chgData name="Justin Payan" userId="31a3a65be368f897" providerId="LiveId" clId="{A6064493-54EF-4956-BDD3-4F63A83FD0FD}" dt="2022-11-16T16:21:08.252" v="3677" actId="478"/>
          <ac:spMkLst>
            <pc:docMk/>
            <pc:sldMk cId="32166442" sldId="362"/>
            <ac:spMk id="18" creationId="{411317BE-E731-228B-6773-B3694D012377}"/>
          </ac:spMkLst>
        </pc:spChg>
        <pc:spChg chg="add del mod">
          <ac:chgData name="Justin Payan" userId="31a3a65be368f897" providerId="LiveId" clId="{A6064493-54EF-4956-BDD3-4F63A83FD0FD}" dt="2022-11-16T16:16:33.653" v="3570" actId="478"/>
          <ac:spMkLst>
            <pc:docMk/>
            <pc:sldMk cId="32166442" sldId="362"/>
            <ac:spMk id="19" creationId="{A2F4A193-D18D-327F-5883-CE7FB21597E2}"/>
          </ac:spMkLst>
        </pc:spChg>
        <pc:spChg chg="add del mod">
          <ac:chgData name="Justin Payan" userId="31a3a65be368f897" providerId="LiveId" clId="{A6064493-54EF-4956-BDD3-4F63A83FD0FD}" dt="2022-11-16T16:17:33.756" v="3576" actId="478"/>
          <ac:spMkLst>
            <pc:docMk/>
            <pc:sldMk cId="32166442" sldId="362"/>
            <ac:spMk id="20" creationId="{52659E4B-F046-64E3-D06A-A0249F88E7E2}"/>
          </ac:spMkLst>
        </pc:spChg>
        <pc:spChg chg="add del mod">
          <ac:chgData name="Justin Payan" userId="31a3a65be368f897" providerId="LiveId" clId="{A6064493-54EF-4956-BDD3-4F63A83FD0FD}" dt="2022-11-16T16:17:51.705" v="3580" actId="478"/>
          <ac:spMkLst>
            <pc:docMk/>
            <pc:sldMk cId="32166442" sldId="362"/>
            <ac:spMk id="23" creationId="{C491628F-E069-7921-019E-9CFF98240BF9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24" creationId="{7A8AF51A-CA93-FF38-75A7-A33A917C1A3F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25" creationId="{39520347-4DE5-CA59-BB07-3150F5CDC575}"/>
          </ac:spMkLst>
        </pc:spChg>
        <pc:spChg chg="add del mod">
          <ac:chgData name="Justin Payan" userId="31a3a65be368f897" providerId="LiveId" clId="{A6064493-54EF-4956-BDD3-4F63A83FD0FD}" dt="2022-11-16T16:16:42.012" v="3572" actId="478"/>
          <ac:spMkLst>
            <pc:docMk/>
            <pc:sldMk cId="32166442" sldId="362"/>
            <ac:spMk id="26" creationId="{642E29C7-ACE5-B32A-5348-289F5F599F6E}"/>
          </ac:spMkLst>
        </pc:spChg>
        <pc:spChg chg="add del mod">
          <ac:chgData name="Justin Payan" userId="31a3a65be368f897" providerId="LiveId" clId="{A6064493-54EF-4956-BDD3-4F63A83FD0FD}" dt="2022-11-16T16:16:38.780" v="3571" actId="478"/>
          <ac:spMkLst>
            <pc:docMk/>
            <pc:sldMk cId="32166442" sldId="362"/>
            <ac:spMk id="27" creationId="{181721B6-560F-B32D-1510-8E620F0C917D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28" creationId="{A13C7951-7CA7-AE4D-D67D-AB49F5761C64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29" creationId="{01FBC8D4-6EEF-67AB-149A-85664F7002A1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32" creationId="{DD5969B1-1F8F-99C7-D6A7-ACF174270E82}"/>
          </ac:spMkLst>
        </pc:spChg>
        <pc:spChg chg="add del mod">
          <ac:chgData name="Justin Payan" userId="31a3a65be368f897" providerId="LiveId" clId="{A6064493-54EF-4956-BDD3-4F63A83FD0FD}" dt="2022-11-16T16:17:48.094" v="3579" actId="478"/>
          <ac:spMkLst>
            <pc:docMk/>
            <pc:sldMk cId="32166442" sldId="362"/>
            <ac:spMk id="33" creationId="{E4EC530A-4AC6-6854-0A10-941505783AF8}"/>
          </ac:spMkLst>
        </pc:spChg>
        <pc:spChg chg="add del mod">
          <ac:chgData name="Justin Payan" userId="31a3a65be368f897" providerId="LiveId" clId="{A6064493-54EF-4956-BDD3-4F63A83FD0FD}" dt="2022-11-16T16:20:51.309" v="3675" actId="478"/>
          <ac:spMkLst>
            <pc:docMk/>
            <pc:sldMk cId="32166442" sldId="362"/>
            <ac:spMk id="34" creationId="{19DF1C44-5AAF-522E-605F-25040EA36BE8}"/>
          </ac:spMkLst>
        </pc:spChg>
        <pc:spChg chg="add del mod">
          <ac:chgData name="Justin Payan" userId="31a3a65be368f897" providerId="LiveId" clId="{A6064493-54EF-4956-BDD3-4F63A83FD0FD}" dt="2022-11-16T16:18:58.993" v="3602"/>
          <ac:spMkLst>
            <pc:docMk/>
            <pc:sldMk cId="32166442" sldId="362"/>
            <ac:spMk id="35" creationId="{5A9E6D2B-0E5E-38A5-5B64-A1BA39B59972}"/>
          </ac:spMkLst>
        </pc:spChg>
        <pc:spChg chg="add del mod">
          <ac:chgData name="Justin Payan" userId="31a3a65be368f897" providerId="LiveId" clId="{A6064493-54EF-4956-BDD3-4F63A83FD0FD}" dt="2022-11-16T16:18:58.993" v="3602"/>
          <ac:spMkLst>
            <pc:docMk/>
            <pc:sldMk cId="32166442" sldId="362"/>
            <ac:spMk id="36" creationId="{15B441A3-8F26-6626-5313-1E1CC183F67C}"/>
          </ac:spMkLst>
        </pc:spChg>
        <pc:spChg chg="add del mod">
          <ac:chgData name="Justin Payan" userId="31a3a65be368f897" providerId="LiveId" clId="{A6064493-54EF-4956-BDD3-4F63A83FD0FD}" dt="2022-11-16T16:18:58.993" v="3602"/>
          <ac:spMkLst>
            <pc:docMk/>
            <pc:sldMk cId="32166442" sldId="362"/>
            <ac:spMk id="39" creationId="{C855CC78-CCAB-B650-E33D-B08A68C7D159}"/>
          </ac:spMkLst>
        </pc:spChg>
        <pc:spChg chg="add del mod">
          <ac:chgData name="Justin Payan" userId="31a3a65be368f897" providerId="LiveId" clId="{A6064493-54EF-4956-BDD3-4F63A83FD0FD}" dt="2022-11-16T16:18:58.993" v="3602"/>
          <ac:spMkLst>
            <pc:docMk/>
            <pc:sldMk cId="32166442" sldId="362"/>
            <ac:spMk id="40" creationId="{95CE46AB-A0C8-5F97-8BE9-1DDAADAC3006}"/>
          </ac:spMkLst>
        </pc:spChg>
        <pc:cxnChg chg="add mod">
          <ac:chgData name="Justin Payan" userId="31a3a65be368f897" providerId="LiveId" clId="{A6064493-54EF-4956-BDD3-4F63A83FD0FD}" dt="2022-11-16T16:19:57.602" v="3669" actId="1038"/>
          <ac:cxnSpMkLst>
            <pc:docMk/>
            <pc:sldMk cId="32166442" sldId="362"/>
            <ac:cxnSpMk id="5" creationId="{EFB30AA2-0FB6-3928-6E5A-0045BA5E3C74}"/>
          </ac:cxnSpMkLst>
        </pc:cxnChg>
        <pc:cxnChg chg="add mod">
          <ac:chgData name="Justin Payan" userId="31a3a65be368f897" providerId="LiveId" clId="{A6064493-54EF-4956-BDD3-4F63A83FD0FD}" dt="2022-11-16T16:19:57.602" v="3669" actId="1038"/>
          <ac:cxnSpMkLst>
            <pc:docMk/>
            <pc:sldMk cId="32166442" sldId="362"/>
            <ac:cxnSpMk id="6" creationId="{DE1F637A-F556-C2DC-1F94-BC62828CD9B5}"/>
          </ac:cxnSpMkLst>
        </pc:cxnChg>
        <pc:cxnChg chg="add del mod">
          <ac:chgData name="Justin Payan" userId="31a3a65be368f897" providerId="LiveId" clId="{A6064493-54EF-4956-BDD3-4F63A83FD0FD}" dt="2022-11-16T16:20:51.309" v="3675" actId="478"/>
          <ac:cxnSpMkLst>
            <pc:docMk/>
            <pc:sldMk cId="32166442" sldId="362"/>
            <ac:cxnSpMk id="21" creationId="{5FA23653-DE50-4B23-CE26-ABCC190FF76E}"/>
          </ac:cxnSpMkLst>
        </pc:cxnChg>
        <pc:cxnChg chg="add del mod">
          <ac:chgData name="Justin Payan" userId="31a3a65be368f897" providerId="LiveId" clId="{A6064493-54EF-4956-BDD3-4F63A83FD0FD}" dt="2022-11-16T16:20:51.309" v="3675" actId="478"/>
          <ac:cxnSpMkLst>
            <pc:docMk/>
            <pc:sldMk cId="32166442" sldId="362"/>
            <ac:cxnSpMk id="22" creationId="{FD53CD46-76C9-F5E9-68CC-9D7C318997BE}"/>
          </ac:cxnSpMkLst>
        </pc:cxnChg>
        <pc:cxnChg chg="add del mod">
          <ac:chgData name="Justin Payan" userId="31a3a65be368f897" providerId="LiveId" clId="{A6064493-54EF-4956-BDD3-4F63A83FD0FD}" dt="2022-11-16T16:17:38.626" v="3577" actId="478"/>
          <ac:cxnSpMkLst>
            <pc:docMk/>
            <pc:sldMk cId="32166442" sldId="362"/>
            <ac:cxnSpMk id="30" creationId="{7B80A6D2-7669-2B91-476F-CD810A9C20F3}"/>
          </ac:cxnSpMkLst>
        </pc:cxnChg>
        <pc:cxnChg chg="add del mod">
          <ac:chgData name="Justin Payan" userId="31a3a65be368f897" providerId="LiveId" clId="{A6064493-54EF-4956-BDD3-4F63A83FD0FD}" dt="2022-11-16T16:17:40.958" v="3578" actId="478"/>
          <ac:cxnSpMkLst>
            <pc:docMk/>
            <pc:sldMk cId="32166442" sldId="362"/>
            <ac:cxnSpMk id="31" creationId="{499608D3-AF3B-DC8B-B37A-4EFCB9BF47CB}"/>
          </ac:cxnSpMkLst>
        </pc:cxnChg>
        <pc:cxnChg chg="add del mod">
          <ac:chgData name="Justin Payan" userId="31a3a65be368f897" providerId="LiveId" clId="{A6064493-54EF-4956-BDD3-4F63A83FD0FD}" dt="2022-11-16T16:18:58.993" v="3602"/>
          <ac:cxnSpMkLst>
            <pc:docMk/>
            <pc:sldMk cId="32166442" sldId="362"/>
            <ac:cxnSpMk id="37" creationId="{FA6CB168-FC8F-A5AE-7899-E9CBFC35F3E4}"/>
          </ac:cxnSpMkLst>
        </pc:cxnChg>
        <pc:cxnChg chg="add del mod">
          <ac:chgData name="Justin Payan" userId="31a3a65be368f897" providerId="LiveId" clId="{A6064493-54EF-4956-BDD3-4F63A83FD0FD}" dt="2022-11-16T16:18:58.993" v="3602"/>
          <ac:cxnSpMkLst>
            <pc:docMk/>
            <pc:sldMk cId="32166442" sldId="362"/>
            <ac:cxnSpMk id="38" creationId="{E2786722-A146-66AC-0513-D98D7200F443}"/>
          </ac:cxnSpMkLst>
        </pc:cxnChg>
      </pc:sldChg>
      <pc:sldChg chg="delSp modSp add mod">
        <pc:chgData name="Justin Payan" userId="31a3a65be368f897" providerId="LiveId" clId="{A6064493-54EF-4956-BDD3-4F63A83FD0FD}" dt="2022-11-16T17:01:27.630" v="3764"/>
        <pc:sldMkLst>
          <pc:docMk/>
          <pc:sldMk cId="3782800049" sldId="363"/>
        </pc:sldMkLst>
        <pc:spChg chg="mod">
          <ac:chgData name="Justin Payan" userId="31a3a65be368f897" providerId="LiveId" clId="{A6064493-54EF-4956-BDD3-4F63A83FD0FD}" dt="2022-11-16T17:01:27.630" v="3764"/>
          <ac:spMkLst>
            <pc:docMk/>
            <pc:sldMk cId="3782800049" sldId="363"/>
            <ac:spMk id="2" creationId="{4E7309FA-33D7-E98F-B227-A20D7168461F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24" creationId="{7A8AF51A-CA93-FF38-75A7-A33A917C1A3F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25" creationId="{39520347-4DE5-CA59-BB07-3150F5CDC575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28" creationId="{A13C7951-7CA7-AE4D-D67D-AB49F5761C64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29" creationId="{01FBC8D4-6EEF-67AB-149A-85664F7002A1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32" creationId="{DD5969B1-1F8F-99C7-D6A7-ACF174270E82}"/>
          </ac:spMkLst>
        </pc:spChg>
        <pc:spChg chg="del">
          <ac:chgData name="Justin Payan" userId="31a3a65be368f897" providerId="LiveId" clId="{A6064493-54EF-4956-BDD3-4F63A83FD0FD}" dt="2022-11-16T16:21:16.600" v="3679" actId="478"/>
          <ac:spMkLst>
            <pc:docMk/>
            <pc:sldMk cId="3782800049" sldId="363"/>
            <ac:spMk id="34" creationId="{19DF1C44-5AAF-522E-605F-25040EA36BE8}"/>
          </ac:spMkLst>
        </pc:spChg>
        <pc:cxnChg chg="del">
          <ac:chgData name="Justin Payan" userId="31a3a65be368f897" providerId="LiveId" clId="{A6064493-54EF-4956-BDD3-4F63A83FD0FD}" dt="2022-11-16T16:21:16.600" v="3679" actId="478"/>
          <ac:cxnSpMkLst>
            <pc:docMk/>
            <pc:sldMk cId="3782800049" sldId="363"/>
            <ac:cxnSpMk id="21" creationId="{5FA23653-DE50-4B23-CE26-ABCC190FF76E}"/>
          </ac:cxnSpMkLst>
        </pc:cxnChg>
        <pc:cxnChg chg="del">
          <ac:chgData name="Justin Payan" userId="31a3a65be368f897" providerId="LiveId" clId="{A6064493-54EF-4956-BDD3-4F63A83FD0FD}" dt="2022-11-16T16:21:16.600" v="3679" actId="478"/>
          <ac:cxnSpMkLst>
            <pc:docMk/>
            <pc:sldMk cId="3782800049" sldId="363"/>
            <ac:cxnSpMk id="22" creationId="{FD53CD46-76C9-F5E9-68CC-9D7C318997BE}"/>
          </ac:cxnSpMkLst>
        </pc:cxnChg>
      </pc:sldChg>
      <pc:sldChg chg="delSp modSp add mod">
        <pc:chgData name="Justin Payan" userId="31a3a65be368f897" providerId="LiveId" clId="{A6064493-54EF-4956-BDD3-4F63A83FD0FD}" dt="2022-11-16T17:59:49.069" v="5385" actId="167"/>
        <pc:sldMkLst>
          <pc:docMk/>
          <pc:sldMk cId="1650442495" sldId="364"/>
        </pc:sldMkLst>
        <pc:spChg chg="mod">
          <ac:chgData name="Justin Payan" userId="31a3a65be368f897" providerId="LiveId" clId="{A6064493-54EF-4956-BDD3-4F63A83FD0FD}" dt="2022-11-16T17:01:21.064" v="3763" actId="20577"/>
          <ac:spMkLst>
            <pc:docMk/>
            <pc:sldMk cId="1650442495" sldId="364"/>
            <ac:spMk id="2" creationId="{4E7309FA-33D7-E98F-B227-A20D7168461F}"/>
          </ac:spMkLst>
        </pc:spChg>
        <pc:spChg chg="ord">
          <ac:chgData name="Justin Payan" userId="31a3a65be368f897" providerId="LiveId" clId="{A6064493-54EF-4956-BDD3-4F63A83FD0FD}" dt="2022-11-16T17:59:49.069" v="5385" actId="167"/>
          <ac:spMkLst>
            <pc:docMk/>
            <pc:sldMk cId="1650442495" sldId="364"/>
            <ac:spMk id="18" creationId="{411317BE-E731-228B-6773-B3694D012377}"/>
          </ac:spMkLst>
        </pc:spChg>
        <pc:spChg chg="del">
          <ac:chgData name="Justin Payan" userId="31a3a65be368f897" providerId="LiveId" clId="{A6064493-54EF-4956-BDD3-4F63A83FD0FD}" dt="2022-11-16T16:21:24.477" v="3680" actId="478"/>
          <ac:spMkLst>
            <pc:docMk/>
            <pc:sldMk cId="1650442495" sldId="364"/>
            <ac:spMk id="25" creationId="{39520347-4DE5-CA59-BB07-3150F5CDC575}"/>
          </ac:spMkLst>
        </pc:spChg>
      </pc:sldChg>
      <pc:sldChg chg="modSp add mod">
        <pc:chgData name="Justin Payan" userId="31a3a65be368f897" providerId="LiveId" clId="{A6064493-54EF-4956-BDD3-4F63A83FD0FD}" dt="2022-11-16T17:01:14.804" v="3756" actId="20577"/>
        <pc:sldMkLst>
          <pc:docMk/>
          <pc:sldMk cId="3250418615" sldId="365"/>
        </pc:sldMkLst>
        <pc:spChg chg="mod">
          <ac:chgData name="Justin Payan" userId="31a3a65be368f897" providerId="LiveId" clId="{A6064493-54EF-4956-BDD3-4F63A83FD0FD}" dt="2022-11-16T17:01:14.804" v="3756" actId="20577"/>
          <ac:spMkLst>
            <pc:docMk/>
            <pc:sldMk cId="3250418615" sldId="365"/>
            <ac:spMk id="2" creationId="{4E7309FA-33D7-E98F-B227-A20D7168461F}"/>
          </ac:spMkLst>
        </pc:spChg>
      </pc:sldChg>
      <pc:sldChg chg="addSp delSp modSp add mod">
        <pc:chgData name="Justin Payan" userId="31a3a65be368f897" providerId="LiveId" clId="{A6064493-54EF-4956-BDD3-4F63A83FD0FD}" dt="2022-11-16T17:22:54.747" v="4266" actId="20577"/>
        <pc:sldMkLst>
          <pc:docMk/>
          <pc:sldMk cId="3821848036" sldId="366"/>
        </pc:sldMkLst>
        <pc:spChg chg="mod">
          <ac:chgData name="Justin Payan" userId="31a3a65be368f897" providerId="LiveId" clId="{A6064493-54EF-4956-BDD3-4F63A83FD0FD}" dt="2022-11-16T17:22:54.747" v="4266" actId="20577"/>
          <ac:spMkLst>
            <pc:docMk/>
            <pc:sldMk cId="3821848036" sldId="366"/>
            <ac:spMk id="2" creationId="{4E7309FA-33D7-E98F-B227-A20D7168461F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3" creationId="{91B45267-C486-4D13-9794-6C50A99B1E58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4" creationId="{7156256E-85C0-2518-F9F8-5FC95864D7A7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7" creationId="{F84BA52D-6062-D114-3ABB-4570E0D2A6A5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8" creationId="{EEA0F140-5402-92A3-24E0-FB5096A05642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9" creationId="{0EB83CCD-6361-14F6-47A8-E6EED03EC07C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10" creationId="{2FA94903-7F11-61B1-2E3E-18441DC6B322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11" creationId="{57CAE832-3FED-C712-F097-393D84626D51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12" creationId="{905A3D71-65E8-2FE2-A349-468EDF01B8CE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13" creationId="{28F2A27F-7807-C23E-8F0D-A1F87DD5FD3F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14" creationId="{C2AFA22D-4829-016A-9D26-2F0A8A6B5B4A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15" creationId="{B7698AFA-ED00-950F-5746-312DAEE4E1DE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16" creationId="{EF31370F-A764-B30C-CB60-F96CDF195529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17" creationId="{439CB923-7FD1-308E-FEEC-A88A39F70D66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18" creationId="{411317BE-E731-228B-6773-B3694D012377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19" creationId="{9BA2DFCC-C207-2E11-594C-F4C03E83F8CE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20" creationId="{DABD7CD7-9D0B-317D-504F-E27B86BB15D9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23" creationId="{9073E13C-D226-CEBE-08A8-3E1685C31701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24" creationId="{7A8AF51A-CA93-FF38-75A7-A33A917C1A3F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25" creationId="{39520347-4DE5-CA59-BB07-3150F5CDC575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26" creationId="{C793B2DF-BAD7-B2FD-2D84-C33753610169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28" creationId="{A13C7951-7CA7-AE4D-D67D-AB49F5761C64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29" creationId="{01FBC8D4-6EEF-67AB-149A-85664F7002A1}"/>
          </ac:spMkLst>
        </pc:spChg>
        <pc:spChg chg="add del">
          <ac:chgData name="Justin Payan" userId="31a3a65be368f897" providerId="LiveId" clId="{A6064493-54EF-4956-BDD3-4F63A83FD0FD}" dt="2022-11-16T17:05:26.890" v="3808" actId="478"/>
          <ac:spMkLst>
            <pc:docMk/>
            <pc:sldMk cId="3821848036" sldId="366"/>
            <ac:spMk id="31" creationId="{48AF2A04-86D5-0605-527B-9DB29FD3FDB8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32" creationId="{DD5969B1-1F8F-99C7-D6A7-ACF174270E82}"/>
          </ac:spMkLst>
        </pc:spChg>
        <pc:spChg chg="add del mod">
          <ac:chgData name="Justin Payan" userId="31a3a65be368f897" providerId="LiveId" clId="{A6064493-54EF-4956-BDD3-4F63A83FD0FD}" dt="2022-11-16T17:05:19.269" v="3806" actId="478"/>
          <ac:spMkLst>
            <pc:docMk/>
            <pc:sldMk cId="3821848036" sldId="366"/>
            <ac:spMk id="33" creationId="{7EEE42DF-9505-0283-6B90-9911493C76B0}"/>
          </ac:spMkLst>
        </pc:spChg>
        <pc:spChg chg="del">
          <ac:chgData name="Justin Payan" userId="31a3a65be368f897" providerId="LiveId" clId="{A6064493-54EF-4956-BDD3-4F63A83FD0FD}" dt="2022-11-16T17:02:04.298" v="3788" actId="478"/>
          <ac:spMkLst>
            <pc:docMk/>
            <pc:sldMk cId="3821848036" sldId="366"/>
            <ac:spMk id="34" creationId="{19DF1C44-5AAF-522E-605F-25040EA36BE8}"/>
          </ac:spMkLst>
        </pc:spChg>
        <pc:spChg chg="add del mod">
          <ac:chgData name="Justin Payan" userId="31a3a65be368f897" providerId="LiveId" clId="{A6064493-54EF-4956-BDD3-4F63A83FD0FD}" dt="2022-11-16T17:05:21.119" v="3807" actId="478"/>
          <ac:spMkLst>
            <pc:docMk/>
            <pc:sldMk cId="3821848036" sldId="366"/>
            <ac:spMk id="35" creationId="{837F7E06-BD42-C75F-1712-8382ACD3A651}"/>
          </ac:spMkLst>
        </pc:spChg>
        <pc:spChg chg="add del mod">
          <ac:chgData name="Justin Payan" userId="31a3a65be368f897" providerId="LiveId" clId="{A6064493-54EF-4956-BDD3-4F63A83FD0FD}" dt="2022-11-16T17:05:17.698" v="3805" actId="478"/>
          <ac:spMkLst>
            <pc:docMk/>
            <pc:sldMk cId="3821848036" sldId="366"/>
            <ac:spMk id="36" creationId="{140A52C3-436D-BDCE-4EAC-8246375D07AC}"/>
          </ac:spMkLst>
        </pc:spChg>
        <pc:spChg chg="add del">
          <ac:chgData name="Justin Payan" userId="31a3a65be368f897" providerId="LiveId" clId="{A6064493-54EF-4956-BDD3-4F63A83FD0FD}" dt="2022-11-16T17:06:10.617" v="3810" actId="478"/>
          <ac:spMkLst>
            <pc:docMk/>
            <pc:sldMk cId="3821848036" sldId="366"/>
            <ac:spMk id="37" creationId="{D4745E4C-382E-7853-33E0-35C07E6698D6}"/>
          </ac:spMkLst>
        </pc:spChg>
        <pc:spChg chg="add del">
          <ac:chgData name="Justin Payan" userId="31a3a65be368f897" providerId="LiveId" clId="{A6064493-54EF-4956-BDD3-4F63A83FD0FD}" dt="2022-11-16T17:07:11.597" v="3812" actId="11529"/>
          <ac:spMkLst>
            <pc:docMk/>
            <pc:sldMk cId="3821848036" sldId="366"/>
            <ac:spMk id="38" creationId="{9D352B6E-3CBE-373E-2FEE-C393A4F278D5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39" creationId="{75FF57A6-1E39-17A0-C146-074313210392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0" creationId="{94A919B3-DDC6-9D82-FB85-B1FC57B3C137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1" creationId="{346CB0C1-214C-CC00-1696-A7EFFCDE0055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2" creationId="{75A978A5-FA20-92A0-63A1-2E17A343B6A2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3" creationId="{970F471E-0DE8-A524-75F7-28F687B8E600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4" creationId="{8D5C5779-AF7A-1ED4-EBCF-2963B76EC671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5" creationId="{CE1C71F2-C669-7394-A805-D0257AF41459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6" creationId="{F3B1B1AE-72AF-98BF-5386-9B89FFC9BD37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7" creationId="{AE0B7E5A-234E-5413-0D16-ABCDF784F8C4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8" creationId="{9AB7BA7B-C332-A056-A20D-78EE87A4AD1A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49" creationId="{397BAE78-740A-CB29-5D4F-8A30DAD95F1C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0" creationId="{6924CFEE-8571-2FC7-A800-B2B741FC7758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1" creationId="{B0AA6F47-8EEB-04C2-0313-B905AE700131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2" creationId="{F4F8B4BA-7641-7C6A-22BB-11659F21484A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5" creationId="{4B392F23-C9DA-018C-1DC0-7983DEBCBC43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6" creationId="{16B295DF-9034-20CE-3AED-0205CDA7CA60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7" creationId="{80238BB1-FD4A-4368-E5FD-ACC966F60D12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58" creationId="{FE74E09C-E432-4CB8-2259-9BED7BC81CC1}"/>
          </ac:spMkLst>
        </pc:spChg>
        <pc:spChg chg="add del mod">
          <ac:chgData name="Justin Payan" userId="31a3a65be368f897" providerId="LiveId" clId="{A6064493-54EF-4956-BDD3-4F63A83FD0FD}" dt="2022-11-16T17:13:53.596" v="3950" actId="478"/>
          <ac:spMkLst>
            <pc:docMk/>
            <pc:sldMk cId="3821848036" sldId="366"/>
            <ac:spMk id="59" creationId="{9674440D-B701-B311-3E51-37EB55AF1280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60" creationId="{A07D4ACB-10F5-D3F6-E4F9-F4060A6F3AA5}"/>
          </ac:spMkLst>
        </pc:spChg>
        <pc:spChg chg="add mod or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61" creationId="{6CA2E76B-26EE-E697-1956-31F8D37B4D8E}"/>
          </ac:spMkLst>
        </pc:spChg>
        <pc:spChg chg="add mod">
          <ac:chgData name="Justin Payan" userId="31a3a65be368f897" providerId="LiveId" clId="{A6064493-54EF-4956-BDD3-4F63A83FD0FD}" dt="2022-11-16T17:15:28.579" v="4020" actId="1076"/>
          <ac:spMkLst>
            <pc:docMk/>
            <pc:sldMk cId="3821848036" sldId="366"/>
            <ac:spMk id="62" creationId="{0ED6098E-E9D3-0A26-976E-B96C6965B765}"/>
          </ac:spMkLst>
        </pc:spChg>
        <pc:cxnChg chg="del">
          <ac:chgData name="Justin Payan" userId="31a3a65be368f897" providerId="LiveId" clId="{A6064493-54EF-4956-BDD3-4F63A83FD0FD}" dt="2022-11-16T17:02:04.298" v="3788" actId="478"/>
          <ac:cxnSpMkLst>
            <pc:docMk/>
            <pc:sldMk cId="3821848036" sldId="366"/>
            <ac:cxnSpMk id="5" creationId="{EFB30AA2-0FB6-3928-6E5A-0045BA5E3C74}"/>
          </ac:cxnSpMkLst>
        </pc:cxnChg>
        <pc:cxnChg chg="del">
          <ac:chgData name="Justin Payan" userId="31a3a65be368f897" providerId="LiveId" clId="{A6064493-54EF-4956-BDD3-4F63A83FD0FD}" dt="2022-11-16T17:02:04.298" v="3788" actId="478"/>
          <ac:cxnSpMkLst>
            <pc:docMk/>
            <pc:sldMk cId="3821848036" sldId="366"/>
            <ac:cxnSpMk id="6" creationId="{DE1F637A-F556-C2DC-1F94-BC62828CD9B5}"/>
          </ac:cxnSpMkLst>
        </pc:cxnChg>
        <pc:cxnChg chg="del">
          <ac:chgData name="Justin Payan" userId="31a3a65be368f897" providerId="LiveId" clId="{A6064493-54EF-4956-BDD3-4F63A83FD0FD}" dt="2022-11-16T17:02:04.298" v="3788" actId="478"/>
          <ac:cxnSpMkLst>
            <pc:docMk/>
            <pc:sldMk cId="3821848036" sldId="366"/>
            <ac:cxnSpMk id="21" creationId="{5FA23653-DE50-4B23-CE26-ABCC190FF76E}"/>
          </ac:cxnSpMkLst>
        </pc:cxnChg>
        <pc:cxnChg chg="del">
          <ac:chgData name="Justin Payan" userId="31a3a65be368f897" providerId="LiveId" clId="{A6064493-54EF-4956-BDD3-4F63A83FD0FD}" dt="2022-11-16T17:02:04.298" v="3788" actId="478"/>
          <ac:cxnSpMkLst>
            <pc:docMk/>
            <pc:sldMk cId="3821848036" sldId="366"/>
            <ac:cxnSpMk id="22" creationId="{FD53CD46-76C9-F5E9-68CC-9D7C318997BE}"/>
          </ac:cxnSpMkLst>
        </pc:cxnChg>
        <pc:cxnChg chg="add mod">
          <ac:chgData name="Justin Payan" userId="31a3a65be368f897" providerId="LiveId" clId="{A6064493-54EF-4956-BDD3-4F63A83FD0FD}" dt="2022-11-16T17:15:28.579" v="4020" actId="1076"/>
          <ac:cxnSpMkLst>
            <pc:docMk/>
            <pc:sldMk cId="3821848036" sldId="366"/>
            <ac:cxnSpMk id="30" creationId="{31CF092B-C867-0CC1-3975-866427BAAC73}"/>
          </ac:cxnSpMkLst>
        </pc:cxnChg>
        <pc:cxnChg chg="add mod">
          <ac:chgData name="Justin Payan" userId="31a3a65be368f897" providerId="LiveId" clId="{A6064493-54EF-4956-BDD3-4F63A83FD0FD}" dt="2022-11-16T17:15:28.579" v="4020" actId="1076"/>
          <ac:cxnSpMkLst>
            <pc:docMk/>
            <pc:sldMk cId="3821848036" sldId="366"/>
            <ac:cxnSpMk id="53" creationId="{C4D62B50-F716-42DD-477E-7B6C3B96BBDF}"/>
          </ac:cxnSpMkLst>
        </pc:cxnChg>
        <pc:cxnChg chg="add mod">
          <ac:chgData name="Justin Payan" userId="31a3a65be368f897" providerId="LiveId" clId="{A6064493-54EF-4956-BDD3-4F63A83FD0FD}" dt="2022-11-16T17:15:28.579" v="4020" actId="1076"/>
          <ac:cxnSpMkLst>
            <pc:docMk/>
            <pc:sldMk cId="3821848036" sldId="366"/>
            <ac:cxnSpMk id="54" creationId="{99AEE64D-E789-5F7C-F42E-8E3D475B8B7A}"/>
          </ac:cxnSpMkLst>
        </pc:cxnChg>
      </pc:sldChg>
      <pc:sldChg chg="addSp modSp add mod">
        <pc:chgData name="Justin Payan" userId="31a3a65be368f897" providerId="LiveId" clId="{A6064493-54EF-4956-BDD3-4F63A83FD0FD}" dt="2022-11-16T17:23:03.212" v="4268"/>
        <pc:sldMkLst>
          <pc:docMk/>
          <pc:sldMk cId="79167075" sldId="367"/>
        </pc:sldMkLst>
        <pc:spChg chg="mod">
          <ac:chgData name="Justin Payan" userId="31a3a65be368f897" providerId="LiveId" clId="{A6064493-54EF-4956-BDD3-4F63A83FD0FD}" dt="2022-11-16T17:23:03.212" v="4268"/>
          <ac:spMkLst>
            <pc:docMk/>
            <pc:sldMk cId="79167075" sldId="367"/>
            <ac:spMk id="2" creationId="{4E7309FA-33D7-E98F-B227-A20D7168461F}"/>
          </ac:spMkLst>
        </pc:spChg>
        <pc:cxnChg chg="add mod">
          <ac:chgData name="Justin Payan" userId="31a3a65be368f897" providerId="LiveId" clId="{A6064493-54EF-4956-BDD3-4F63A83FD0FD}" dt="2022-11-16T17:16:07.623" v="4024" actId="1582"/>
          <ac:cxnSpMkLst>
            <pc:docMk/>
            <pc:sldMk cId="79167075" sldId="367"/>
            <ac:cxnSpMk id="5" creationId="{236EBE0E-1E78-29BF-5385-A7D916CCD3B6}"/>
          </ac:cxnSpMkLst>
        </pc:cxnChg>
        <pc:cxnChg chg="add mod">
          <ac:chgData name="Justin Payan" userId="31a3a65be368f897" providerId="LiveId" clId="{A6064493-54EF-4956-BDD3-4F63A83FD0FD}" dt="2022-11-16T17:20:40.568" v="4162" actId="1076"/>
          <ac:cxnSpMkLst>
            <pc:docMk/>
            <pc:sldMk cId="79167075" sldId="367"/>
            <ac:cxnSpMk id="6" creationId="{6C479FD3-6AC2-BF2F-25A7-1D450A9BEB13}"/>
          </ac:cxnSpMkLst>
        </pc:cxnChg>
      </pc:sldChg>
      <pc:sldChg chg="addSp delSp modSp add mod ord">
        <pc:chgData name="Justin Payan" userId="31a3a65be368f897" providerId="LiveId" clId="{A6064493-54EF-4956-BDD3-4F63A83FD0FD}" dt="2022-11-16T17:24:46.026" v="4350" actId="1076"/>
        <pc:sldMkLst>
          <pc:docMk/>
          <pc:sldMk cId="3009864938" sldId="368"/>
        </pc:sldMkLst>
        <pc:spChg chg="mod">
          <ac:chgData name="Justin Payan" userId="31a3a65be368f897" providerId="LiveId" clId="{A6064493-54EF-4956-BDD3-4F63A83FD0FD}" dt="2022-11-16T17:24:00.391" v="4297" actId="20577"/>
          <ac:spMkLst>
            <pc:docMk/>
            <pc:sldMk cId="3009864938" sldId="368"/>
            <ac:spMk id="2" creationId="{4E7309FA-33D7-E98F-B227-A20D7168461F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3" creationId="{91B45267-C486-4D13-9794-6C50A99B1E58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8" creationId="{EEA0F140-5402-92A3-24E0-FB5096A05642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9" creationId="{0EB83CCD-6361-14F6-47A8-E6EED03EC07C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10" creationId="{2FA94903-7F11-61B1-2E3E-18441DC6B322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11" creationId="{57CAE832-3FED-C712-F097-393D84626D51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13" creationId="{28F2A27F-7807-C23E-8F0D-A1F87DD5FD3F}"/>
          </ac:spMkLst>
        </pc:spChg>
        <pc:spChg chg="add mod">
          <ac:chgData name="Justin Payan" userId="31a3a65be368f897" providerId="LiveId" clId="{A6064493-54EF-4956-BDD3-4F63A83FD0FD}" dt="2022-11-16T17:24:20.904" v="4299" actId="1076"/>
          <ac:spMkLst>
            <pc:docMk/>
            <pc:sldMk cId="3009864938" sldId="368"/>
            <ac:spMk id="15" creationId="{05761F1A-A45D-B1BF-42B7-43DF800D71F6}"/>
          </ac:spMkLst>
        </pc:spChg>
        <pc:spChg chg="add mod">
          <ac:chgData name="Justin Payan" userId="31a3a65be368f897" providerId="LiveId" clId="{A6064493-54EF-4956-BDD3-4F63A83FD0FD}" dt="2022-11-16T17:24:46.026" v="4350" actId="1076"/>
          <ac:spMkLst>
            <pc:docMk/>
            <pc:sldMk cId="3009864938" sldId="368"/>
            <ac:spMk id="16" creationId="{65C36FC1-0347-2579-E81B-03D1A986D977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17" creationId="{439CB923-7FD1-308E-FEEC-A88A39F70D66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19" creationId="{9BA2DFCC-C207-2E11-594C-F4C03E83F8CE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20" creationId="{DABD7CD7-9D0B-317D-504F-E27B86BB15D9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23" creationId="{9073E13C-D226-CEBE-08A8-3E1685C31701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26" creationId="{C793B2DF-BAD7-B2FD-2D84-C33753610169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39" creationId="{75FF57A6-1E39-17A0-C146-074313210392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0" creationId="{94A919B3-DDC6-9D82-FB85-B1FC57B3C137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1" creationId="{346CB0C1-214C-CC00-1696-A7EFFCDE0055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2" creationId="{75A978A5-FA20-92A0-63A1-2E17A343B6A2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3" creationId="{970F471E-0DE8-A524-75F7-28F687B8E600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4" creationId="{8D5C5779-AF7A-1ED4-EBCF-2963B76EC671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5" creationId="{CE1C71F2-C669-7394-A805-D0257AF41459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6" creationId="{F3B1B1AE-72AF-98BF-5386-9B89FFC9BD37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7" creationId="{AE0B7E5A-234E-5413-0D16-ABCDF784F8C4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8" creationId="{9AB7BA7B-C332-A056-A20D-78EE87A4AD1A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49" creationId="{397BAE78-740A-CB29-5D4F-8A30DAD95F1C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0" creationId="{6924CFEE-8571-2FC7-A800-B2B741FC7758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1" creationId="{B0AA6F47-8EEB-04C2-0313-B905AE700131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2" creationId="{F4F8B4BA-7641-7C6A-22BB-11659F21484A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5" creationId="{4B392F23-C9DA-018C-1DC0-7983DEBCBC43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6" creationId="{16B295DF-9034-20CE-3AED-0205CDA7CA60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7" creationId="{80238BB1-FD4A-4368-E5FD-ACC966F60D12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58" creationId="{FE74E09C-E432-4CB8-2259-9BED7BC81CC1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60" creationId="{A07D4ACB-10F5-D3F6-E4F9-F4060A6F3AA5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61" creationId="{6CA2E76B-26EE-E697-1956-31F8D37B4D8E}"/>
          </ac:spMkLst>
        </pc:spChg>
        <pc:spChg chg="del">
          <ac:chgData name="Justin Payan" userId="31a3a65be368f897" providerId="LiveId" clId="{A6064493-54EF-4956-BDD3-4F63A83FD0FD}" dt="2022-11-16T17:17:01.516" v="4028" actId="478"/>
          <ac:spMkLst>
            <pc:docMk/>
            <pc:sldMk cId="3009864938" sldId="368"/>
            <ac:spMk id="62" creationId="{0ED6098E-E9D3-0A26-976E-B96C6965B765}"/>
          </ac:spMkLst>
        </pc:spChg>
        <pc:picChg chg="add del">
          <ac:chgData name="Justin Payan" userId="31a3a65be368f897" providerId="LiveId" clId="{A6064493-54EF-4956-BDD3-4F63A83FD0FD}" dt="2022-11-16T17:18:17.027" v="4030" actId="478"/>
          <ac:picMkLst>
            <pc:docMk/>
            <pc:sldMk cId="3009864938" sldId="368"/>
            <ac:picMk id="7" creationId="{9CE6ABE4-9381-47EF-B602-D0BB4FE82051}"/>
          </ac:picMkLst>
        </pc:picChg>
        <pc:picChg chg="add mod">
          <ac:chgData name="Justin Payan" userId="31a3a65be368f897" providerId="LiveId" clId="{A6064493-54EF-4956-BDD3-4F63A83FD0FD}" dt="2022-11-16T17:20:20.539" v="4159" actId="1035"/>
          <ac:picMkLst>
            <pc:docMk/>
            <pc:sldMk cId="3009864938" sldId="368"/>
            <ac:picMk id="14" creationId="{C606E27B-EF40-CDB2-22D0-A0D14D52682A}"/>
          </ac:picMkLst>
        </pc:picChg>
        <pc:cxnChg chg="del">
          <ac:chgData name="Justin Payan" userId="31a3a65be368f897" providerId="LiveId" clId="{A6064493-54EF-4956-BDD3-4F63A83FD0FD}" dt="2022-11-16T17:17:01.516" v="4028" actId="478"/>
          <ac:cxnSpMkLst>
            <pc:docMk/>
            <pc:sldMk cId="3009864938" sldId="368"/>
            <ac:cxnSpMk id="5" creationId="{236EBE0E-1E78-29BF-5385-A7D916CCD3B6}"/>
          </ac:cxnSpMkLst>
        </pc:cxnChg>
        <pc:cxnChg chg="del">
          <ac:chgData name="Justin Payan" userId="31a3a65be368f897" providerId="LiveId" clId="{A6064493-54EF-4956-BDD3-4F63A83FD0FD}" dt="2022-11-16T17:17:01.516" v="4028" actId="478"/>
          <ac:cxnSpMkLst>
            <pc:docMk/>
            <pc:sldMk cId="3009864938" sldId="368"/>
            <ac:cxnSpMk id="6" creationId="{6C479FD3-6AC2-BF2F-25A7-1D450A9BEB13}"/>
          </ac:cxnSpMkLst>
        </pc:cxnChg>
        <pc:cxnChg chg="del">
          <ac:chgData name="Justin Payan" userId="31a3a65be368f897" providerId="LiveId" clId="{A6064493-54EF-4956-BDD3-4F63A83FD0FD}" dt="2022-11-16T17:17:01.516" v="4028" actId="478"/>
          <ac:cxnSpMkLst>
            <pc:docMk/>
            <pc:sldMk cId="3009864938" sldId="368"/>
            <ac:cxnSpMk id="30" creationId="{31CF092B-C867-0CC1-3975-866427BAAC73}"/>
          </ac:cxnSpMkLst>
        </pc:cxnChg>
        <pc:cxnChg chg="del">
          <ac:chgData name="Justin Payan" userId="31a3a65be368f897" providerId="LiveId" clId="{A6064493-54EF-4956-BDD3-4F63A83FD0FD}" dt="2022-11-16T17:17:01.516" v="4028" actId="478"/>
          <ac:cxnSpMkLst>
            <pc:docMk/>
            <pc:sldMk cId="3009864938" sldId="368"/>
            <ac:cxnSpMk id="53" creationId="{C4D62B50-F716-42DD-477E-7B6C3B96BBDF}"/>
          </ac:cxnSpMkLst>
        </pc:cxnChg>
        <pc:cxnChg chg="del">
          <ac:chgData name="Justin Payan" userId="31a3a65be368f897" providerId="LiveId" clId="{A6064493-54EF-4956-BDD3-4F63A83FD0FD}" dt="2022-11-16T17:17:01.516" v="4028" actId="478"/>
          <ac:cxnSpMkLst>
            <pc:docMk/>
            <pc:sldMk cId="3009864938" sldId="368"/>
            <ac:cxnSpMk id="54" creationId="{99AEE64D-E789-5F7C-F42E-8E3D475B8B7A}"/>
          </ac:cxnSpMkLst>
        </pc:cxnChg>
      </pc:sldChg>
      <pc:sldChg chg="add">
        <pc:chgData name="Justin Payan" userId="31a3a65be368f897" providerId="LiveId" clId="{A6064493-54EF-4956-BDD3-4F63A83FD0FD}" dt="2022-11-16T17:25:24.595" v="4353"/>
        <pc:sldMkLst>
          <pc:docMk/>
          <pc:sldMk cId="2792741015" sldId="369"/>
        </pc:sldMkLst>
      </pc:sldChg>
      <pc:sldChg chg="add del">
        <pc:chgData name="Justin Payan" userId="31a3a65be368f897" providerId="LiveId" clId="{A6064493-54EF-4956-BDD3-4F63A83FD0FD}" dt="2022-11-16T17:25:21.011" v="4352" actId="2696"/>
        <pc:sldMkLst>
          <pc:docMk/>
          <pc:sldMk cId="3158137487" sldId="369"/>
        </pc:sldMkLst>
      </pc:sldChg>
      <pc:sldChg chg="addSp modSp add mod">
        <pc:chgData name="Justin Payan" userId="31a3a65be368f897" providerId="LiveId" clId="{A6064493-54EF-4956-BDD3-4F63A83FD0FD}" dt="2022-11-16T17:28:23.430" v="4411" actId="1076"/>
        <pc:sldMkLst>
          <pc:docMk/>
          <pc:sldMk cId="906685003" sldId="370"/>
        </pc:sldMkLst>
        <pc:spChg chg="add mod">
          <ac:chgData name="Justin Payan" userId="31a3a65be368f897" providerId="LiveId" clId="{A6064493-54EF-4956-BDD3-4F63A83FD0FD}" dt="2022-11-16T17:27:38.575" v="4374" actId="20577"/>
          <ac:spMkLst>
            <pc:docMk/>
            <pc:sldMk cId="906685003" sldId="370"/>
            <ac:spMk id="4" creationId="{3CB90F85-2226-7BE9-B2F6-2E041B4102B5}"/>
          </ac:spMkLst>
        </pc:spChg>
        <pc:spChg chg="add mod">
          <ac:chgData name="Justin Payan" userId="31a3a65be368f897" providerId="LiveId" clId="{A6064493-54EF-4956-BDD3-4F63A83FD0FD}" dt="2022-11-16T17:27:24.369" v="4372" actId="1076"/>
          <ac:spMkLst>
            <pc:docMk/>
            <pc:sldMk cId="906685003" sldId="370"/>
            <ac:spMk id="7" creationId="{B275FFE3-7735-74FD-6F52-D621ED1F64EF}"/>
          </ac:spMkLst>
        </pc:spChg>
        <pc:spChg chg="add mod">
          <ac:chgData name="Justin Payan" userId="31a3a65be368f897" providerId="LiveId" clId="{A6064493-54EF-4956-BDD3-4F63A83FD0FD}" dt="2022-11-16T17:27:24.369" v="4372" actId="1076"/>
          <ac:spMkLst>
            <pc:docMk/>
            <pc:sldMk cId="906685003" sldId="370"/>
            <ac:spMk id="12" creationId="{805E995A-D04D-7970-171F-0C7A035FEEB9}"/>
          </ac:spMkLst>
        </pc:spChg>
        <pc:spChg chg="add mod">
          <ac:chgData name="Justin Payan" userId="31a3a65be368f897" providerId="LiveId" clId="{A6064493-54EF-4956-BDD3-4F63A83FD0FD}" dt="2022-11-16T17:27:24.369" v="4372" actId="1076"/>
          <ac:spMkLst>
            <pc:docMk/>
            <pc:sldMk cId="906685003" sldId="370"/>
            <ac:spMk id="16" creationId="{6DC163B0-C4A2-BEB1-6157-0C7888B46558}"/>
          </ac:spMkLst>
        </pc:spChg>
        <pc:spChg chg="add mod">
          <ac:chgData name="Justin Payan" userId="31a3a65be368f897" providerId="LiveId" clId="{A6064493-54EF-4956-BDD3-4F63A83FD0FD}" dt="2022-11-16T17:27:24.369" v="4372" actId="1076"/>
          <ac:spMkLst>
            <pc:docMk/>
            <pc:sldMk cId="906685003" sldId="370"/>
            <ac:spMk id="18" creationId="{5D65AE09-FECF-3360-C5DA-AC7985015EB4}"/>
          </ac:spMkLst>
        </pc:spChg>
        <pc:spChg chg="add mod">
          <ac:chgData name="Justin Payan" userId="31a3a65be368f897" providerId="LiveId" clId="{A6064493-54EF-4956-BDD3-4F63A83FD0FD}" dt="2022-11-16T17:28:23.430" v="4411" actId="1076"/>
          <ac:spMkLst>
            <pc:docMk/>
            <pc:sldMk cId="906685003" sldId="370"/>
            <ac:spMk id="21" creationId="{E11BB69E-2BF6-A9E6-8BAB-DAC8ADCD3CAE}"/>
          </ac:spMkLst>
        </pc:spChg>
        <pc:cxnChg chg="add mod">
          <ac:chgData name="Justin Payan" userId="31a3a65be368f897" providerId="LiveId" clId="{A6064493-54EF-4956-BDD3-4F63A83FD0FD}" dt="2022-11-16T17:27:24.369" v="4372" actId="1076"/>
          <ac:cxnSpMkLst>
            <pc:docMk/>
            <pc:sldMk cId="906685003" sldId="370"/>
            <ac:cxnSpMk id="14" creationId="{46BD292D-06D9-8EC7-5A06-ED80F2342FCD}"/>
          </ac:cxnSpMkLst>
        </pc:cxnChg>
        <pc:cxnChg chg="add mod">
          <ac:chgData name="Justin Payan" userId="31a3a65be368f897" providerId="LiveId" clId="{A6064493-54EF-4956-BDD3-4F63A83FD0FD}" dt="2022-11-16T17:27:24.369" v="4372" actId="1076"/>
          <ac:cxnSpMkLst>
            <pc:docMk/>
            <pc:sldMk cId="906685003" sldId="370"/>
            <ac:cxnSpMk id="15" creationId="{212A4477-183E-1E11-D4F1-91CC69CF1DE2}"/>
          </ac:cxnSpMkLst>
        </pc:cxnChg>
      </pc:sldChg>
      <pc:sldChg chg="addSp modSp add mod">
        <pc:chgData name="Justin Payan" userId="31a3a65be368f897" providerId="LiveId" clId="{A6064493-54EF-4956-BDD3-4F63A83FD0FD}" dt="2022-11-16T19:29:51.391" v="6277" actId="20577"/>
        <pc:sldMkLst>
          <pc:docMk/>
          <pc:sldMk cId="4072937102" sldId="371"/>
        </pc:sldMkLst>
        <pc:spChg chg="mod">
          <ac:chgData name="Justin Payan" userId="31a3a65be368f897" providerId="LiveId" clId="{A6064493-54EF-4956-BDD3-4F63A83FD0FD}" dt="2022-11-16T17:36:51.598" v="4814" actId="20577"/>
          <ac:spMkLst>
            <pc:docMk/>
            <pc:sldMk cId="4072937102" sldId="371"/>
            <ac:spMk id="2" creationId="{0E86760E-B210-F604-45E0-AF1DDCF7971F}"/>
          </ac:spMkLst>
        </pc:spChg>
        <pc:spChg chg="mod">
          <ac:chgData name="Justin Payan" userId="31a3a65be368f897" providerId="LiveId" clId="{A6064493-54EF-4956-BDD3-4F63A83FD0FD}" dt="2022-11-16T19:29:51.391" v="6277" actId="20577"/>
          <ac:spMkLst>
            <pc:docMk/>
            <pc:sldMk cId="4072937102" sldId="371"/>
            <ac:spMk id="4" creationId="{DD75DD66-B355-67B0-8F0D-56D22EE3B2C2}"/>
          </ac:spMkLst>
        </pc:spChg>
        <pc:spChg chg="add mod">
          <ac:chgData name="Justin Payan" userId="31a3a65be368f897" providerId="LiveId" clId="{A6064493-54EF-4956-BDD3-4F63A83FD0FD}" dt="2022-11-16T17:36:07.968" v="4749" actId="1076"/>
          <ac:spMkLst>
            <pc:docMk/>
            <pc:sldMk cId="4072937102" sldId="371"/>
            <ac:spMk id="6" creationId="{DBF77870-B41D-1029-B7D8-84144948528C}"/>
          </ac:spMkLst>
        </pc:spChg>
        <pc:spChg chg="add mod">
          <ac:chgData name="Justin Payan" userId="31a3a65be368f897" providerId="LiveId" clId="{A6064493-54EF-4956-BDD3-4F63A83FD0FD}" dt="2022-11-16T17:36:07.968" v="4749" actId="1076"/>
          <ac:spMkLst>
            <pc:docMk/>
            <pc:sldMk cId="4072937102" sldId="371"/>
            <ac:spMk id="11" creationId="{49D63601-4CF3-E4EC-64D3-4A0A634A1A5D}"/>
          </ac:spMkLst>
        </pc:spChg>
        <pc:spChg chg="add mod">
          <ac:chgData name="Justin Payan" userId="31a3a65be368f897" providerId="LiveId" clId="{A6064493-54EF-4956-BDD3-4F63A83FD0FD}" dt="2022-11-16T17:35:51.769" v="4748" actId="255"/>
          <ac:spMkLst>
            <pc:docMk/>
            <pc:sldMk cId="4072937102" sldId="371"/>
            <ac:spMk id="15" creationId="{AE375C40-0CD6-DBBE-7206-AF588639B71E}"/>
          </ac:spMkLst>
        </pc:spChg>
        <pc:cxnChg chg="add mod">
          <ac:chgData name="Justin Payan" userId="31a3a65be368f897" providerId="LiveId" clId="{A6064493-54EF-4956-BDD3-4F63A83FD0FD}" dt="2022-11-16T17:36:07.968" v="4749" actId="1076"/>
          <ac:cxnSpMkLst>
            <pc:docMk/>
            <pc:sldMk cId="4072937102" sldId="371"/>
            <ac:cxnSpMk id="5" creationId="{E3C9E233-4B80-9EBF-5DD0-558FA7D47DCE}"/>
          </ac:cxnSpMkLst>
        </pc:cxnChg>
        <pc:cxnChg chg="add mod">
          <ac:chgData name="Justin Payan" userId="31a3a65be368f897" providerId="LiveId" clId="{A6064493-54EF-4956-BDD3-4F63A83FD0FD}" dt="2022-11-16T17:36:07.968" v="4749" actId="1076"/>
          <ac:cxnSpMkLst>
            <pc:docMk/>
            <pc:sldMk cId="4072937102" sldId="371"/>
            <ac:cxnSpMk id="8" creationId="{F181A9D9-8126-30F6-1B3B-5B77DBEA3CBB}"/>
          </ac:cxnSpMkLst>
        </pc:cxnChg>
      </pc:sldChg>
      <pc:sldChg chg="modSp new mod ord">
        <pc:chgData name="Justin Payan" userId="31a3a65be368f897" providerId="LiveId" clId="{A6064493-54EF-4956-BDD3-4F63A83FD0FD}" dt="2022-11-17T16:51:24.106" v="6972"/>
        <pc:sldMkLst>
          <pc:docMk/>
          <pc:sldMk cId="560834795" sldId="372"/>
        </pc:sldMkLst>
        <pc:spChg chg="mod">
          <ac:chgData name="Justin Payan" userId="31a3a65be368f897" providerId="LiveId" clId="{A6064493-54EF-4956-BDD3-4F63A83FD0FD}" dt="2022-11-16T17:37:36.197" v="4827" actId="20577"/>
          <ac:spMkLst>
            <pc:docMk/>
            <pc:sldMk cId="560834795" sldId="372"/>
            <ac:spMk id="2" creationId="{BE0280FC-7943-BCE8-6338-D896126F1C5B}"/>
          </ac:spMkLst>
        </pc:spChg>
        <pc:spChg chg="mod">
          <ac:chgData name="Justin Payan" userId="31a3a65be368f897" providerId="LiveId" clId="{A6064493-54EF-4956-BDD3-4F63A83FD0FD}" dt="2022-11-16T19:39:27.288" v="6293" actId="20577"/>
          <ac:spMkLst>
            <pc:docMk/>
            <pc:sldMk cId="560834795" sldId="372"/>
            <ac:spMk id="3" creationId="{CAFE27BE-9EFD-1880-1DD3-CD697C866E73}"/>
          </ac:spMkLst>
        </pc:spChg>
      </pc:sldChg>
      <pc:sldChg chg="add del">
        <pc:chgData name="Justin Payan" userId="31a3a65be368f897" providerId="LiveId" clId="{A6064493-54EF-4956-BDD3-4F63A83FD0FD}" dt="2022-11-16T17:37:04.523" v="4815" actId="47"/>
        <pc:sldMkLst>
          <pc:docMk/>
          <pc:sldMk cId="902591913" sldId="372"/>
        </pc:sldMkLst>
      </pc:sldChg>
      <pc:sldChg chg="addSp delSp modSp add mod">
        <pc:chgData name="Justin Payan" userId="31a3a65be368f897" providerId="LiveId" clId="{A6064493-54EF-4956-BDD3-4F63A83FD0FD}" dt="2022-11-17T22:56:13.954" v="7868" actId="1035"/>
        <pc:sldMkLst>
          <pc:docMk/>
          <pc:sldMk cId="4243799719" sldId="373"/>
        </pc:sldMkLst>
        <pc:spChg chg="mod">
          <ac:chgData name="Justin Payan" userId="31a3a65be368f897" providerId="LiveId" clId="{A6064493-54EF-4956-BDD3-4F63A83FD0FD}" dt="2022-11-16T18:05:33.708" v="5521" actId="20577"/>
          <ac:spMkLst>
            <pc:docMk/>
            <pc:sldMk cId="4243799719" sldId="373"/>
            <ac:spMk id="2" creationId="{B0FF138E-475D-F837-FBF8-29A5A4B92683}"/>
          </ac:spMkLst>
        </pc:spChg>
        <pc:spChg chg="add del mod">
          <ac:chgData name="Justin Payan" userId="31a3a65be368f897" providerId="LiveId" clId="{A6064493-54EF-4956-BDD3-4F63A83FD0FD}" dt="2022-11-17T17:03:44.925" v="6991" actId="767"/>
          <ac:spMkLst>
            <pc:docMk/>
            <pc:sldMk cId="4243799719" sldId="373"/>
            <ac:spMk id="3" creationId="{85930922-4A71-3888-56D5-D9CB4126B524}"/>
          </ac:spMkLst>
        </pc:spChg>
        <pc:spChg chg="add del mod">
          <ac:chgData name="Justin Payan" userId="31a3a65be368f897" providerId="LiveId" clId="{A6064493-54EF-4956-BDD3-4F63A83FD0FD}" dt="2022-11-17T22:41:57.788" v="7060" actId="478"/>
          <ac:spMkLst>
            <pc:docMk/>
            <pc:sldMk cId="4243799719" sldId="373"/>
            <ac:spMk id="6" creationId="{DDFAD9A6-55A9-AEC0-9B7D-823075BF951D}"/>
          </ac:spMkLst>
        </pc:spChg>
        <pc:spChg chg="add del mod ord">
          <ac:chgData name="Justin Payan" userId="31a3a65be368f897" providerId="LiveId" clId="{A6064493-54EF-4956-BDD3-4F63A83FD0FD}" dt="2022-11-17T22:46:18.444" v="7267" actId="478"/>
          <ac:spMkLst>
            <pc:docMk/>
            <pc:sldMk cId="4243799719" sldId="373"/>
            <ac:spMk id="15" creationId="{70856967-F769-B1DE-B6B7-D206E13FEB77}"/>
          </ac:spMkLst>
        </pc:spChg>
        <pc:spChg chg="add mod">
          <ac:chgData name="Justin Payan" userId="31a3a65be368f897" providerId="LiveId" clId="{A6064493-54EF-4956-BDD3-4F63A83FD0FD}" dt="2022-11-17T22:56:13.954" v="7868" actId="1035"/>
          <ac:spMkLst>
            <pc:docMk/>
            <pc:sldMk cId="4243799719" sldId="373"/>
            <ac:spMk id="17" creationId="{027FB0B9-F34D-4997-3C50-3628929394EB}"/>
          </ac:spMkLst>
        </pc:spChg>
        <pc:spChg chg="add mod">
          <ac:chgData name="Justin Payan" userId="31a3a65be368f897" providerId="LiveId" clId="{A6064493-54EF-4956-BDD3-4F63A83FD0FD}" dt="2022-11-17T22:56:13.954" v="7868" actId="1035"/>
          <ac:spMkLst>
            <pc:docMk/>
            <pc:sldMk cId="4243799719" sldId="373"/>
            <ac:spMk id="23" creationId="{6F3E620C-C202-5C10-4214-C7C73DCABA32}"/>
          </ac:spMkLst>
        </pc:spChg>
        <pc:picChg chg="del mod">
          <ac:chgData name="Justin Payan" userId="31a3a65be368f897" providerId="LiveId" clId="{A6064493-54EF-4956-BDD3-4F63A83FD0FD}" dt="2022-11-17T22:41:53.383" v="7059" actId="478"/>
          <ac:picMkLst>
            <pc:docMk/>
            <pc:sldMk cId="4243799719" sldId="373"/>
            <ac:picMk id="5" creationId="{A9B1128A-7892-F624-32B8-707C028E150A}"/>
          </ac:picMkLst>
        </pc:picChg>
        <pc:picChg chg="add mod">
          <ac:chgData name="Justin Payan" userId="31a3a65be368f897" providerId="LiveId" clId="{A6064493-54EF-4956-BDD3-4F63A83FD0FD}" dt="2022-11-17T22:56:13.954" v="7868" actId="1035"/>
          <ac:picMkLst>
            <pc:docMk/>
            <pc:sldMk cId="4243799719" sldId="373"/>
            <ac:picMk id="8" creationId="{391BE104-345E-824D-9AF2-A27AD27F9635}"/>
          </ac:picMkLst>
        </pc:picChg>
        <pc:cxnChg chg="add mod">
          <ac:chgData name="Justin Payan" userId="31a3a65be368f897" providerId="LiveId" clId="{A6064493-54EF-4956-BDD3-4F63A83FD0FD}" dt="2022-11-17T22:56:13.954" v="7868" actId="1035"/>
          <ac:cxnSpMkLst>
            <pc:docMk/>
            <pc:sldMk cId="4243799719" sldId="373"/>
            <ac:cxnSpMk id="10" creationId="{5AA2EA47-6FF1-CF88-EC71-A4207F115398}"/>
          </ac:cxnSpMkLst>
        </pc:cxnChg>
      </pc:sldChg>
      <pc:sldChg chg="modSp new del mod">
        <pc:chgData name="Justin Payan" userId="31a3a65be368f897" providerId="LiveId" clId="{A6064493-54EF-4956-BDD3-4F63A83FD0FD}" dt="2022-11-16T18:05:28.345" v="5499" actId="680"/>
        <pc:sldMkLst>
          <pc:docMk/>
          <pc:sldMk cId="2597071232" sldId="374"/>
        </pc:sldMkLst>
        <pc:spChg chg="mod">
          <ac:chgData name="Justin Payan" userId="31a3a65be368f897" providerId="LiveId" clId="{A6064493-54EF-4956-BDD3-4F63A83FD0FD}" dt="2022-11-16T18:05:27.877" v="5498" actId="20577"/>
          <ac:spMkLst>
            <pc:docMk/>
            <pc:sldMk cId="2597071232" sldId="374"/>
            <ac:spMk id="2" creationId="{C2721D54-ED93-F5AC-789A-15A3A1081994}"/>
          </ac:spMkLst>
        </pc:spChg>
      </pc:sldChg>
      <pc:sldChg chg="modSp new mod">
        <pc:chgData name="Justin Payan" userId="31a3a65be368f897" providerId="LiveId" clId="{A6064493-54EF-4956-BDD3-4F63A83FD0FD}" dt="2022-11-17T22:49:40.039" v="7568"/>
        <pc:sldMkLst>
          <pc:docMk/>
          <pc:sldMk cId="4217443809" sldId="374"/>
        </pc:sldMkLst>
        <pc:spChg chg="mod">
          <ac:chgData name="Justin Payan" userId="31a3a65be368f897" providerId="LiveId" clId="{A6064493-54EF-4956-BDD3-4F63A83FD0FD}" dt="2022-11-17T16:45:38.075" v="6359" actId="20577"/>
          <ac:spMkLst>
            <pc:docMk/>
            <pc:sldMk cId="4217443809" sldId="374"/>
            <ac:spMk id="2" creationId="{0AAE068A-CF3C-8B0D-B7B4-5D7DA2BB9029}"/>
          </ac:spMkLst>
        </pc:spChg>
        <pc:spChg chg="mod">
          <ac:chgData name="Justin Payan" userId="31a3a65be368f897" providerId="LiveId" clId="{A6064493-54EF-4956-BDD3-4F63A83FD0FD}" dt="2022-11-17T22:49:40.039" v="7568"/>
          <ac:spMkLst>
            <pc:docMk/>
            <pc:sldMk cId="4217443809" sldId="374"/>
            <ac:spMk id="3" creationId="{F5580624-6472-5668-78AF-9279CDF12E73}"/>
          </ac:spMkLst>
        </pc:spChg>
      </pc:sldChg>
    </pc:docChg>
  </pc:docChgLst>
  <pc:docChgLst>
    <pc:chgData name="Justin Payan" userId="31a3a65be368f897" providerId="LiveId" clId="{C5EE2867-7F5D-4112-ADC8-A463FE0577A3}"/>
    <pc:docChg chg="undo custSel addSld delSld modSld sldOrd">
      <pc:chgData name="Justin Payan" userId="31a3a65be368f897" providerId="LiveId" clId="{C5EE2867-7F5D-4112-ADC8-A463FE0577A3}" dt="2023-03-03T18:30:21.263" v="1134" actId="1076"/>
      <pc:docMkLst>
        <pc:docMk/>
      </pc:docMkLst>
      <pc:sldChg chg="modSp mod">
        <pc:chgData name="Justin Payan" userId="31a3a65be368f897" providerId="LiveId" clId="{C5EE2867-7F5D-4112-ADC8-A463FE0577A3}" dt="2023-02-23T16:54:57.043" v="306" actId="20577"/>
        <pc:sldMkLst>
          <pc:docMk/>
          <pc:sldMk cId="2795425525" sldId="274"/>
        </pc:sldMkLst>
        <pc:spChg chg="mod">
          <ac:chgData name="Justin Payan" userId="31a3a65be368f897" providerId="LiveId" clId="{C5EE2867-7F5D-4112-ADC8-A463FE0577A3}" dt="2023-02-23T16:54:57.043" v="306" actId="20577"/>
          <ac:spMkLst>
            <pc:docMk/>
            <pc:sldMk cId="2795425525" sldId="274"/>
            <ac:spMk id="4" creationId="{5555782F-4399-A631-D1B6-B3E80418A49E}"/>
          </ac:spMkLst>
        </pc:spChg>
      </pc:sldChg>
      <pc:sldChg chg="addSp modSp mod">
        <pc:chgData name="Justin Payan" userId="31a3a65be368f897" providerId="LiveId" clId="{C5EE2867-7F5D-4112-ADC8-A463FE0577A3}" dt="2023-02-23T17:09:29.421" v="821" actId="1076"/>
        <pc:sldMkLst>
          <pc:docMk/>
          <pc:sldMk cId="1583162829" sldId="341"/>
        </pc:sldMkLst>
        <pc:spChg chg="mod">
          <ac:chgData name="Justin Payan" userId="31a3a65be368f897" providerId="LiveId" clId="{C5EE2867-7F5D-4112-ADC8-A463FE0577A3}" dt="2023-02-23T17:09:15.703" v="794" actId="1076"/>
          <ac:spMkLst>
            <pc:docMk/>
            <pc:sldMk cId="1583162829" sldId="341"/>
            <ac:spMk id="4" creationId="{1B9A64C3-60AA-3E93-84BC-CA5AAE6E8A45}"/>
          </ac:spMkLst>
        </pc:spChg>
        <pc:spChg chg="mod">
          <ac:chgData name="Justin Payan" userId="31a3a65be368f897" providerId="LiveId" clId="{C5EE2867-7F5D-4112-ADC8-A463FE0577A3}" dt="2023-02-23T17:09:15.703" v="794" actId="1076"/>
          <ac:spMkLst>
            <pc:docMk/>
            <pc:sldMk cId="1583162829" sldId="341"/>
            <ac:spMk id="5" creationId="{423BFA61-10A8-6333-A08E-C2978A296C2C}"/>
          </ac:spMkLst>
        </pc:spChg>
        <pc:spChg chg="add mod">
          <ac:chgData name="Justin Payan" userId="31a3a65be368f897" providerId="LiveId" clId="{C5EE2867-7F5D-4112-ADC8-A463FE0577A3}" dt="2023-02-23T17:09:29.421" v="821" actId="1076"/>
          <ac:spMkLst>
            <pc:docMk/>
            <pc:sldMk cId="1583162829" sldId="341"/>
            <ac:spMk id="7" creationId="{1DE702D2-4F0E-F4B5-709B-9E4B3AC14303}"/>
          </ac:spMkLst>
        </pc:spChg>
        <pc:picChg chg="mod">
          <ac:chgData name="Justin Payan" userId="31a3a65be368f897" providerId="LiveId" clId="{C5EE2867-7F5D-4112-ADC8-A463FE0577A3}" dt="2023-02-23T17:09:15.703" v="794" actId="1076"/>
          <ac:picMkLst>
            <pc:docMk/>
            <pc:sldMk cId="1583162829" sldId="341"/>
            <ac:picMk id="3" creationId="{C2D8E3D6-B60F-6381-249A-031B921B6E0A}"/>
          </ac:picMkLst>
        </pc:picChg>
        <pc:picChg chg="add mod">
          <ac:chgData name="Justin Payan" userId="31a3a65be368f897" providerId="LiveId" clId="{C5EE2867-7F5D-4112-ADC8-A463FE0577A3}" dt="2023-02-23T17:09:15.703" v="794" actId="1076"/>
          <ac:picMkLst>
            <pc:docMk/>
            <pc:sldMk cId="1583162829" sldId="341"/>
            <ac:picMk id="6" creationId="{7D0DA9D7-3319-1117-728B-4BCFE4ABEA06}"/>
          </ac:picMkLst>
        </pc:picChg>
        <pc:picChg chg="mod">
          <ac:chgData name="Justin Payan" userId="31a3a65be368f897" providerId="LiveId" clId="{C5EE2867-7F5D-4112-ADC8-A463FE0577A3}" dt="2023-02-23T17:09:15.703" v="794" actId="1076"/>
          <ac:picMkLst>
            <pc:docMk/>
            <pc:sldMk cId="1583162829" sldId="341"/>
            <ac:picMk id="1026" creationId="{6FD43C83-911F-0EDB-DF3C-D35422128147}"/>
          </ac:picMkLst>
        </pc:picChg>
        <pc:picChg chg="mod">
          <ac:chgData name="Justin Payan" userId="31a3a65be368f897" providerId="LiveId" clId="{C5EE2867-7F5D-4112-ADC8-A463FE0577A3}" dt="2023-02-23T17:09:15.703" v="794" actId="1076"/>
          <ac:picMkLst>
            <pc:docMk/>
            <pc:sldMk cId="1583162829" sldId="341"/>
            <ac:picMk id="1028" creationId="{221D7529-2229-5CA3-84E3-6A2D1B9909C1}"/>
          </ac:picMkLst>
        </pc:picChg>
      </pc:sldChg>
      <pc:sldChg chg="ord">
        <pc:chgData name="Justin Payan" userId="31a3a65be368f897" providerId="LiveId" clId="{C5EE2867-7F5D-4112-ADC8-A463FE0577A3}" dt="2023-02-23T16:54:49.063" v="302"/>
        <pc:sldMkLst>
          <pc:docMk/>
          <pc:sldMk cId="4217443809" sldId="374"/>
        </pc:sldMkLst>
      </pc:sldChg>
      <pc:sldChg chg="ord">
        <pc:chgData name="Justin Payan" userId="31a3a65be368f897" providerId="LiveId" clId="{C5EE2867-7F5D-4112-ADC8-A463FE0577A3}" dt="2023-02-23T16:54:49.063" v="302"/>
        <pc:sldMkLst>
          <pc:docMk/>
          <pc:sldMk cId="2015265790" sldId="375"/>
        </pc:sldMkLst>
      </pc:sldChg>
      <pc:sldChg chg="modSp mod">
        <pc:chgData name="Justin Payan" userId="31a3a65be368f897" providerId="LiveId" clId="{C5EE2867-7F5D-4112-ADC8-A463FE0577A3}" dt="2023-02-23T16:45:16.231" v="8" actId="20577"/>
        <pc:sldMkLst>
          <pc:docMk/>
          <pc:sldMk cId="3751207485" sldId="393"/>
        </pc:sldMkLst>
        <pc:spChg chg="mod">
          <ac:chgData name="Justin Payan" userId="31a3a65be368f897" providerId="LiveId" clId="{C5EE2867-7F5D-4112-ADC8-A463FE0577A3}" dt="2023-02-23T16:45:16.231" v="8" actId="20577"/>
          <ac:spMkLst>
            <pc:docMk/>
            <pc:sldMk cId="3751207485" sldId="393"/>
            <ac:spMk id="6" creationId="{CAEC6F7E-60B8-186B-263C-C6039EF76CEC}"/>
          </ac:spMkLst>
        </pc:spChg>
      </pc:sldChg>
      <pc:sldChg chg="ord">
        <pc:chgData name="Justin Payan" userId="31a3a65be368f897" providerId="LiveId" clId="{C5EE2867-7F5D-4112-ADC8-A463FE0577A3}" dt="2023-03-03T18:07:14.513" v="913"/>
        <pc:sldMkLst>
          <pc:docMk/>
          <pc:sldMk cId="135298737" sldId="395"/>
        </pc:sldMkLst>
      </pc:sldChg>
      <pc:sldChg chg="ord">
        <pc:chgData name="Justin Payan" userId="31a3a65be368f897" providerId="LiveId" clId="{C5EE2867-7F5D-4112-ADC8-A463FE0577A3}" dt="2023-03-03T18:07:14.513" v="913"/>
        <pc:sldMkLst>
          <pc:docMk/>
          <pc:sldMk cId="230790754" sldId="396"/>
        </pc:sldMkLst>
      </pc:sldChg>
      <pc:sldChg chg="ord">
        <pc:chgData name="Justin Payan" userId="31a3a65be368f897" providerId="LiveId" clId="{C5EE2867-7F5D-4112-ADC8-A463FE0577A3}" dt="2023-02-23T16:54:52.761" v="304"/>
        <pc:sldMkLst>
          <pc:docMk/>
          <pc:sldMk cId="2953504072" sldId="402"/>
        </pc:sldMkLst>
      </pc:sldChg>
      <pc:sldChg chg="ord">
        <pc:chgData name="Justin Payan" userId="31a3a65be368f897" providerId="LiveId" clId="{C5EE2867-7F5D-4112-ADC8-A463FE0577A3}" dt="2023-02-24T04:48:12.412" v="901"/>
        <pc:sldMkLst>
          <pc:docMk/>
          <pc:sldMk cId="452014878" sldId="404"/>
        </pc:sldMkLst>
      </pc:sldChg>
      <pc:sldChg chg="modSp mod">
        <pc:chgData name="Justin Payan" userId="31a3a65be368f897" providerId="LiveId" clId="{C5EE2867-7F5D-4112-ADC8-A463FE0577A3}" dt="2023-03-03T18:12:21.449" v="936" actId="1076"/>
        <pc:sldMkLst>
          <pc:docMk/>
          <pc:sldMk cId="1071387788" sldId="411"/>
        </pc:sldMkLst>
        <pc:spChg chg="mod">
          <ac:chgData name="Justin Payan" userId="31a3a65be368f897" providerId="LiveId" clId="{C5EE2867-7F5D-4112-ADC8-A463FE0577A3}" dt="2023-03-03T18:12:21.449" v="936" actId="1076"/>
          <ac:spMkLst>
            <pc:docMk/>
            <pc:sldMk cId="1071387788" sldId="411"/>
            <ac:spMk id="12" creationId="{6D487535-B50D-42C7-0E83-E79F99715F8D}"/>
          </ac:spMkLst>
        </pc:spChg>
      </pc:sldChg>
      <pc:sldChg chg="ord">
        <pc:chgData name="Justin Payan" userId="31a3a65be368f897" providerId="LiveId" clId="{C5EE2867-7F5D-4112-ADC8-A463FE0577A3}" dt="2023-02-24T04:46:09.312" v="899"/>
        <pc:sldMkLst>
          <pc:docMk/>
          <pc:sldMk cId="3799690576" sldId="412"/>
        </pc:sldMkLst>
      </pc:sldChg>
      <pc:sldChg chg="ord">
        <pc:chgData name="Justin Payan" userId="31a3a65be368f897" providerId="LiveId" clId="{C5EE2867-7F5D-4112-ADC8-A463FE0577A3}" dt="2023-02-24T04:46:09.312" v="899"/>
        <pc:sldMkLst>
          <pc:docMk/>
          <pc:sldMk cId="2846832032" sldId="416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1216948957" sldId="420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2685037803" sldId="421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4213158264" sldId="424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3916180861" sldId="425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1344392130" sldId="426"/>
        </pc:sldMkLst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3349123544" sldId="427"/>
        </pc:sldMkLst>
      </pc:sldChg>
      <pc:sldChg chg="addSp delSp modSp mod">
        <pc:chgData name="Justin Payan" userId="31a3a65be368f897" providerId="LiveId" clId="{C5EE2867-7F5D-4112-ADC8-A463FE0577A3}" dt="2023-03-03T18:12:42.694" v="938"/>
        <pc:sldMkLst>
          <pc:docMk/>
          <pc:sldMk cId="183575432" sldId="431"/>
        </pc:sldMkLst>
        <pc:spChg chg="add mod">
          <ac:chgData name="Justin Payan" userId="31a3a65be368f897" providerId="LiveId" clId="{C5EE2867-7F5D-4112-ADC8-A463FE0577A3}" dt="2023-03-03T18:12:42.694" v="938"/>
          <ac:spMkLst>
            <pc:docMk/>
            <pc:sldMk cId="183575432" sldId="431"/>
            <ac:spMk id="3" creationId="{D8083EA0-1883-6DBA-6CD6-9C212A9DF81C}"/>
          </ac:spMkLst>
        </pc:spChg>
        <pc:spChg chg="del">
          <ac:chgData name="Justin Payan" userId="31a3a65be368f897" providerId="LiveId" clId="{C5EE2867-7F5D-4112-ADC8-A463FE0577A3}" dt="2023-03-03T18:12:41.975" v="937" actId="478"/>
          <ac:spMkLst>
            <pc:docMk/>
            <pc:sldMk cId="183575432" sldId="431"/>
            <ac:spMk id="12" creationId="{6D487535-B50D-42C7-0E83-E79F99715F8D}"/>
          </ac:spMkLst>
        </pc:spChg>
      </pc:sldChg>
      <pc:sldChg chg="ord">
        <pc:chgData name="Justin Payan" userId="31a3a65be368f897" providerId="LiveId" clId="{C5EE2867-7F5D-4112-ADC8-A463FE0577A3}" dt="2023-02-23T17:05:50.621" v="709"/>
        <pc:sldMkLst>
          <pc:docMk/>
          <pc:sldMk cId="1714136972" sldId="433"/>
        </pc:sldMkLst>
      </pc:sldChg>
      <pc:sldChg chg="del">
        <pc:chgData name="Justin Payan" userId="31a3a65be368f897" providerId="LiveId" clId="{C5EE2867-7F5D-4112-ADC8-A463FE0577A3}" dt="2023-02-23T17:07:16.912" v="774" actId="47"/>
        <pc:sldMkLst>
          <pc:docMk/>
          <pc:sldMk cId="3819501915" sldId="434"/>
        </pc:sldMkLst>
      </pc:sldChg>
      <pc:sldChg chg="addSp delSp modSp mod">
        <pc:chgData name="Justin Payan" userId="31a3a65be368f897" providerId="LiveId" clId="{C5EE2867-7F5D-4112-ADC8-A463FE0577A3}" dt="2023-02-23T17:07:29.065" v="776"/>
        <pc:sldMkLst>
          <pc:docMk/>
          <pc:sldMk cId="4216730273" sldId="435"/>
        </pc:sldMkLst>
        <pc:spChg chg="add mod">
          <ac:chgData name="Justin Payan" userId="31a3a65be368f897" providerId="LiveId" clId="{C5EE2867-7F5D-4112-ADC8-A463FE0577A3}" dt="2023-02-23T17:07:29.065" v="776"/>
          <ac:spMkLst>
            <pc:docMk/>
            <pc:sldMk cId="4216730273" sldId="435"/>
            <ac:spMk id="5" creationId="{77CEA731-5F57-207C-3C03-DA23C2EF166E}"/>
          </ac:spMkLst>
        </pc:spChg>
        <pc:spChg chg="add mod">
          <ac:chgData name="Justin Payan" userId="31a3a65be368f897" providerId="LiveId" clId="{C5EE2867-7F5D-4112-ADC8-A463FE0577A3}" dt="2023-02-23T17:07:29.065" v="776"/>
          <ac:spMkLst>
            <pc:docMk/>
            <pc:sldMk cId="4216730273" sldId="435"/>
            <ac:spMk id="6" creationId="{4B7DE6A8-60B3-C65B-A229-706FAB2E86B7}"/>
          </ac:spMkLst>
        </pc:spChg>
        <pc:spChg chg="del">
          <ac:chgData name="Justin Payan" userId="31a3a65be368f897" providerId="LiveId" clId="{C5EE2867-7F5D-4112-ADC8-A463FE0577A3}" dt="2023-02-23T17:07:21.990" v="775" actId="478"/>
          <ac:spMkLst>
            <pc:docMk/>
            <pc:sldMk cId="4216730273" sldId="435"/>
            <ac:spMk id="18" creationId="{87107A04-2456-659C-AF0A-4B650C8BB80C}"/>
          </ac:spMkLst>
        </pc:spChg>
        <pc:spChg chg="del">
          <ac:chgData name="Justin Payan" userId="31a3a65be368f897" providerId="LiveId" clId="{C5EE2867-7F5D-4112-ADC8-A463FE0577A3}" dt="2023-02-23T17:07:21.990" v="775" actId="478"/>
          <ac:spMkLst>
            <pc:docMk/>
            <pc:sldMk cId="4216730273" sldId="435"/>
            <ac:spMk id="20" creationId="{95F5DFE2-1DC3-99B3-B9D9-A5EDF80CD2D8}"/>
          </ac:spMkLst>
        </pc:spChg>
      </pc:sldChg>
      <pc:sldChg chg="addSp delSp modSp mod">
        <pc:chgData name="Justin Payan" userId="31a3a65be368f897" providerId="LiveId" clId="{C5EE2867-7F5D-4112-ADC8-A463FE0577A3}" dt="2023-03-03T18:12:53.867" v="940"/>
        <pc:sldMkLst>
          <pc:docMk/>
          <pc:sldMk cId="2716057384" sldId="438"/>
        </pc:sldMkLst>
        <pc:spChg chg="add mod">
          <ac:chgData name="Justin Payan" userId="31a3a65be368f897" providerId="LiveId" clId="{C5EE2867-7F5D-4112-ADC8-A463FE0577A3}" dt="2023-03-03T18:12:53.867" v="940"/>
          <ac:spMkLst>
            <pc:docMk/>
            <pc:sldMk cId="2716057384" sldId="438"/>
            <ac:spMk id="4" creationId="{3A983247-623A-C58E-F965-914E5E95CBC9}"/>
          </ac:spMkLst>
        </pc:spChg>
        <pc:spChg chg="del">
          <ac:chgData name="Justin Payan" userId="31a3a65be368f897" providerId="LiveId" clId="{C5EE2867-7F5D-4112-ADC8-A463FE0577A3}" dt="2023-03-03T18:12:53.226" v="939" actId="478"/>
          <ac:spMkLst>
            <pc:docMk/>
            <pc:sldMk cId="2716057384" sldId="438"/>
            <ac:spMk id="12" creationId="{6D487535-B50D-42C7-0E83-E79F99715F8D}"/>
          </ac:spMkLst>
        </pc:spChg>
      </pc:sldChg>
      <pc:sldChg chg="addSp delSp modSp mod">
        <pc:chgData name="Justin Payan" userId="31a3a65be368f897" providerId="LiveId" clId="{C5EE2867-7F5D-4112-ADC8-A463FE0577A3}" dt="2023-03-03T18:13:20.183" v="946" actId="14100"/>
        <pc:sldMkLst>
          <pc:docMk/>
          <pc:sldMk cId="1724584798" sldId="439"/>
        </pc:sldMkLst>
        <pc:spChg chg="add mod">
          <ac:chgData name="Justin Payan" userId="31a3a65be368f897" providerId="LiveId" clId="{C5EE2867-7F5D-4112-ADC8-A463FE0577A3}" dt="2023-03-03T18:13:12.185" v="944"/>
          <ac:spMkLst>
            <pc:docMk/>
            <pc:sldMk cId="1724584798" sldId="439"/>
            <ac:spMk id="9" creationId="{E0E3FFFC-AC4A-0CB8-790C-67F1DB5FD5DE}"/>
          </ac:spMkLst>
        </pc:spChg>
        <pc:spChg chg="add del">
          <ac:chgData name="Justin Payan" userId="31a3a65be368f897" providerId="LiveId" clId="{C5EE2867-7F5D-4112-ADC8-A463FE0577A3}" dt="2023-03-03T18:13:11.574" v="943" actId="478"/>
          <ac:spMkLst>
            <pc:docMk/>
            <pc:sldMk cId="1724584798" sldId="439"/>
            <ac:spMk id="12" creationId="{6D487535-B50D-42C7-0E83-E79F99715F8D}"/>
          </ac:spMkLst>
        </pc:spChg>
        <pc:cxnChg chg="mod">
          <ac:chgData name="Justin Payan" userId="31a3a65be368f897" providerId="LiveId" clId="{C5EE2867-7F5D-4112-ADC8-A463FE0577A3}" dt="2023-03-03T18:13:20.183" v="946" actId="14100"/>
          <ac:cxnSpMkLst>
            <pc:docMk/>
            <pc:sldMk cId="1724584798" sldId="439"/>
            <ac:cxnSpMk id="3" creationId="{322039D1-B086-A1C0-69D3-04AC13C65FCF}"/>
          </ac:cxnSpMkLst>
        </pc:cxnChg>
      </pc:sldChg>
      <pc:sldChg chg="delSp mod">
        <pc:chgData name="Justin Payan" userId="31a3a65be368f897" providerId="LiveId" clId="{C5EE2867-7F5D-4112-ADC8-A463FE0577A3}" dt="2023-02-24T04:48:28.315" v="903" actId="478"/>
        <pc:sldMkLst>
          <pc:docMk/>
          <pc:sldMk cId="2458292432" sldId="440"/>
        </pc:sldMkLst>
        <pc:spChg chg="del">
          <ac:chgData name="Justin Payan" userId="31a3a65be368f897" providerId="LiveId" clId="{C5EE2867-7F5D-4112-ADC8-A463FE0577A3}" dt="2023-02-24T04:48:28.315" v="903" actId="478"/>
          <ac:spMkLst>
            <pc:docMk/>
            <pc:sldMk cId="2458292432" sldId="440"/>
            <ac:spMk id="4" creationId="{FACF8A7D-2220-57E1-A7D2-62526999DB71}"/>
          </ac:spMkLst>
        </pc:spChg>
        <pc:spChg chg="del">
          <ac:chgData name="Justin Payan" userId="31a3a65be368f897" providerId="LiveId" clId="{C5EE2867-7F5D-4112-ADC8-A463FE0577A3}" dt="2023-02-24T04:48:28.315" v="903" actId="478"/>
          <ac:spMkLst>
            <pc:docMk/>
            <pc:sldMk cId="2458292432" sldId="440"/>
            <ac:spMk id="15" creationId="{48351EE9-AC22-C0F8-8695-EB3571C30D05}"/>
          </ac:spMkLst>
        </pc:spChg>
        <pc:spChg chg="del">
          <ac:chgData name="Justin Payan" userId="31a3a65be368f897" providerId="LiveId" clId="{C5EE2867-7F5D-4112-ADC8-A463FE0577A3}" dt="2023-02-24T04:48:28.315" v="903" actId="478"/>
          <ac:spMkLst>
            <pc:docMk/>
            <pc:sldMk cId="2458292432" sldId="440"/>
            <ac:spMk id="16" creationId="{D47C8C99-2939-7404-EBDE-2313035330EB}"/>
          </ac:spMkLst>
        </pc:spChg>
        <pc:graphicFrameChg chg="del">
          <ac:chgData name="Justin Payan" userId="31a3a65be368f897" providerId="LiveId" clId="{C5EE2867-7F5D-4112-ADC8-A463FE0577A3}" dt="2023-02-24T04:48:28.315" v="903" actId="478"/>
          <ac:graphicFrameMkLst>
            <pc:docMk/>
            <pc:sldMk cId="2458292432" sldId="440"/>
            <ac:graphicFrameMk id="3" creationId="{F248C70D-734B-FC0E-27D6-E3329FB98E30}"/>
          </ac:graphicFrameMkLst>
        </pc:graphicFrameChg>
      </pc:sldChg>
      <pc:sldChg chg="ord">
        <pc:chgData name="Justin Payan" userId="31a3a65be368f897" providerId="LiveId" clId="{C5EE2867-7F5D-4112-ADC8-A463FE0577A3}" dt="2023-02-24T04:48:12.412" v="901"/>
        <pc:sldMkLst>
          <pc:docMk/>
          <pc:sldMk cId="291252157" sldId="441"/>
        </pc:sldMkLst>
      </pc:sldChg>
      <pc:sldChg chg="modSp mod ord">
        <pc:chgData name="Justin Payan" userId="31a3a65be368f897" providerId="LiveId" clId="{C5EE2867-7F5D-4112-ADC8-A463FE0577A3}" dt="2023-02-23T17:03:56.741" v="633"/>
        <pc:sldMkLst>
          <pc:docMk/>
          <pc:sldMk cId="2134347988" sldId="443"/>
        </pc:sldMkLst>
        <pc:spChg chg="mod">
          <ac:chgData name="Justin Payan" userId="31a3a65be368f897" providerId="LiveId" clId="{C5EE2867-7F5D-4112-ADC8-A463FE0577A3}" dt="2023-02-23T17:03:49.442" v="631" actId="20577"/>
          <ac:spMkLst>
            <pc:docMk/>
            <pc:sldMk cId="2134347988" sldId="443"/>
            <ac:spMk id="2" creationId="{97287E57-CD4F-D5E1-43DD-F0EE48556636}"/>
          </ac:spMkLst>
        </pc:spChg>
      </pc:sldChg>
      <pc:sldChg chg="delSp modSp mod">
        <pc:chgData name="Justin Payan" userId="31a3a65be368f897" providerId="LiveId" clId="{C5EE2867-7F5D-4112-ADC8-A463FE0577A3}" dt="2023-02-23T17:11:59.353" v="869" actId="20577"/>
        <pc:sldMkLst>
          <pc:docMk/>
          <pc:sldMk cId="2001419271" sldId="444"/>
        </pc:sldMkLst>
        <pc:spChg chg="mod">
          <ac:chgData name="Justin Payan" userId="31a3a65be368f897" providerId="LiveId" clId="{C5EE2867-7F5D-4112-ADC8-A463FE0577A3}" dt="2023-02-23T17:11:59.353" v="869" actId="20577"/>
          <ac:spMkLst>
            <pc:docMk/>
            <pc:sldMk cId="2001419271" sldId="444"/>
            <ac:spMk id="2" creationId="{97287E57-CD4F-D5E1-43DD-F0EE48556636}"/>
          </ac:spMkLst>
        </pc:spChg>
        <pc:spChg chg="del mod">
          <ac:chgData name="Justin Payan" userId="31a3a65be368f897" providerId="LiveId" clId="{C5EE2867-7F5D-4112-ADC8-A463FE0577A3}" dt="2023-02-23T17:04:21.551" v="653" actId="478"/>
          <ac:spMkLst>
            <pc:docMk/>
            <pc:sldMk cId="2001419271" sldId="444"/>
            <ac:spMk id="3" creationId="{AABB2A42-F753-495B-3628-BCD8EE750331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12" creationId="{F2220AAD-AD9F-89DF-2727-3A9BD7F05F0F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15" creationId="{5E93B36A-D225-8431-F64B-E66290FED393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17" creationId="{90706F63-AF67-69CD-48AC-9286F04AF644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18" creationId="{E6020A76-59D0-10C1-61A6-523540C4840D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19" creationId="{DCDBE96A-9316-8653-2EB3-6D4C53851BAE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0" creationId="{2B6604F7-70D0-88F9-2D24-A0EB33FF6662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1" creationId="{BACB112C-D606-F167-84B0-F27A584DF1FA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2" creationId="{2CFCD304-F4C1-0459-B31A-9FC6FB6C8E77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3" creationId="{CB365979-12AD-5632-EE2B-8FAB01A3D561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4" creationId="{7B909E31-5891-F93A-C8B4-187FE4EEFE19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5" creationId="{2760E2B3-C51E-83B4-4A25-6B11B6EB0781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6" creationId="{FFF97FFD-9815-74B8-A330-8A31C409C964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7" creationId="{BF27C23E-EDFE-788E-15E1-23373A7802CA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8" creationId="{D6EAFA4E-90F4-F5A2-5159-D8182712ADE8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29" creationId="{6C34193A-DCE4-A161-6D95-1D693061B3C0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0" creationId="{73A27C82-1B77-0044-379C-3BD9A13C182A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1" creationId="{263A87C7-D8AB-4F33-8AD5-EF42A71AEB76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2" creationId="{F27998BD-F822-16D1-1AE5-9ED7FA8DC3F1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3" creationId="{BE2B8463-7BC7-8BAF-E186-9EBE6FBBC4B8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4" creationId="{647778ED-21BE-CD89-B5AA-0118FFC79F60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5" creationId="{A0A0E184-FB30-AEA5-1F8E-CC4F3170F3C0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36" creationId="{7C2466DD-54C1-0E55-CD51-C4AF9E767987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0" creationId="{07E8313D-CDF7-E4B4-A0B5-33CE1A01B201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1" creationId="{B8FF32F8-DC55-2BCE-C012-1CDEFE935E6A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2" creationId="{1E899B53-B75A-C4C2-1E7F-045A88E150DB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3" creationId="{69D0D7B7-BA9D-9B6E-5148-11D925F43D0A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4" creationId="{DA3F0134-9C54-7E39-A110-B95D568E0879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5" creationId="{EC86AF4E-470E-7D6B-6358-25B803399543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6" creationId="{F142A84E-7F83-39D3-0074-FCC5F638406D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47" creationId="{B7CE1EFB-D171-70E1-2836-05323C433EF4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52" creationId="{8081DDF5-DEC7-82B4-6320-F015D0B7E40C}"/>
          </ac:spMkLst>
        </pc:spChg>
        <pc:spChg chg="mod">
          <ac:chgData name="Justin Payan" userId="31a3a65be368f897" providerId="LiveId" clId="{C5EE2867-7F5D-4112-ADC8-A463FE0577A3}" dt="2023-02-23T17:04:27.572" v="654" actId="1076"/>
          <ac:spMkLst>
            <pc:docMk/>
            <pc:sldMk cId="2001419271" sldId="444"/>
            <ac:spMk id="53" creationId="{FF1343EF-546E-6360-6F50-BA082E197C8E}"/>
          </ac:spMkLst>
        </pc:sp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38" creationId="{44FF4BE0-C6EF-DC9C-2977-8EC25E1831EB}"/>
          </ac:picMkLst>
        </pc:pic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39" creationId="{97EF2EF7-36AB-0D03-2EBE-E89FE2A92A90}"/>
          </ac:picMkLst>
        </pc:pic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48" creationId="{875BC2E1-60D9-D7A7-19A7-C3F5CE19B490}"/>
          </ac:picMkLst>
        </pc:pic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49" creationId="{B32EAB84-F13A-8046-DECD-59CCDC1A2AE9}"/>
          </ac:picMkLst>
        </pc:pic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50" creationId="{F37E57E6-7E4F-DE2A-123A-3108966644F8}"/>
          </ac:picMkLst>
        </pc:picChg>
        <pc:picChg chg="mod">
          <ac:chgData name="Justin Payan" userId="31a3a65be368f897" providerId="LiveId" clId="{C5EE2867-7F5D-4112-ADC8-A463FE0577A3}" dt="2023-02-23T17:04:27.572" v="654" actId="1076"/>
          <ac:picMkLst>
            <pc:docMk/>
            <pc:sldMk cId="2001419271" sldId="444"/>
            <ac:picMk id="51" creationId="{84BA9C07-6334-83E5-7246-53084656D663}"/>
          </ac:picMkLst>
        </pc:picChg>
        <pc:cxnChg chg="mod">
          <ac:chgData name="Justin Payan" userId="31a3a65be368f897" providerId="LiveId" clId="{C5EE2867-7F5D-4112-ADC8-A463FE0577A3}" dt="2023-02-23T17:04:27.572" v="654" actId="1076"/>
          <ac:cxnSpMkLst>
            <pc:docMk/>
            <pc:sldMk cId="2001419271" sldId="444"/>
            <ac:cxnSpMk id="13" creationId="{19C8D980-56FF-DF9E-A927-C3909EEE1464}"/>
          </ac:cxnSpMkLst>
        </pc:cxnChg>
        <pc:cxnChg chg="mod">
          <ac:chgData name="Justin Payan" userId="31a3a65be368f897" providerId="LiveId" clId="{C5EE2867-7F5D-4112-ADC8-A463FE0577A3}" dt="2023-02-23T17:04:27.572" v="654" actId="1076"/>
          <ac:cxnSpMkLst>
            <pc:docMk/>
            <pc:sldMk cId="2001419271" sldId="444"/>
            <ac:cxnSpMk id="14" creationId="{F306C4E8-120F-ED8E-86E1-723D6D3FAE70}"/>
          </ac:cxnSpMkLst>
        </pc:cxnChg>
        <pc:cxnChg chg="mod">
          <ac:chgData name="Justin Payan" userId="31a3a65be368f897" providerId="LiveId" clId="{C5EE2867-7F5D-4112-ADC8-A463FE0577A3}" dt="2023-02-23T17:04:27.572" v="654" actId="1076"/>
          <ac:cxnSpMkLst>
            <pc:docMk/>
            <pc:sldMk cId="2001419271" sldId="444"/>
            <ac:cxnSpMk id="37" creationId="{27C2C31D-4CC7-D5FF-CF19-D29430A500A4}"/>
          </ac:cxnSpMkLst>
        </pc:cxnChg>
      </pc:sldChg>
      <pc:sldChg chg="delSp modSp mod">
        <pc:chgData name="Justin Payan" userId="31a3a65be368f897" providerId="LiveId" clId="{C5EE2867-7F5D-4112-ADC8-A463FE0577A3}" dt="2023-02-23T17:05:00.374" v="707" actId="1076"/>
        <pc:sldMkLst>
          <pc:docMk/>
          <pc:sldMk cId="4117200740" sldId="445"/>
        </pc:sldMkLst>
        <pc:spChg chg="mod">
          <ac:chgData name="Justin Payan" userId="31a3a65be368f897" providerId="LiveId" clId="{C5EE2867-7F5D-4112-ADC8-A463FE0577A3}" dt="2023-02-23T17:04:48.013" v="704" actId="20577"/>
          <ac:spMkLst>
            <pc:docMk/>
            <pc:sldMk cId="4117200740" sldId="445"/>
            <ac:spMk id="2" creationId="{97287E57-CD4F-D5E1-43DD-F0EE48556636}"/>
          </ac:spMkLst>
        </pc:spChg>
        <pc:spChg chg="del mod">
          <ac:chgData name="Justin Payan" userId="31a3a65be368f897" providerId="LiveId" clId="{C5EE2867-7F5D-4112-ADC8-A463FE0577A3}" dt="2023-02-23T17:04:55.293" v="706" actId="478"/>
          <ac:spMkLst>
            <pc:docMk/>
            <pc:sldMk cId="4117200740" sldId="445"/>
            <ac:spMk id="3" creationId="{AABB2A42-F753-495B-3628-BCD8EE750331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6" creationId="{9AB05BC1-5B74-CD16-80B2-3C8CC7AAAE9A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7" creationId="{44CB930B-9F9B-3300-EF82-BAC9D789A34B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9" creationId="{70E53465-DC69-087B-EE5E-7A824C2F7405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15" creationId="{45A39772-63E4-86FD-C42F-61F1859AEEDA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16" creationId="{30811B60-4C2F-049B-AA31-543A3EACA751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17" creationId="{EB8F006B-C47C-9F44-526F-D257E44EBD2F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18" creationId="{98865435-3895-D2DC-266D-55AC5E363D33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0" creationId="{5D23DE55-CAB5-EE7A-3679-ECB2EC59C5AE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1" creationId="{2BE27098-B846-536E-2B75-195BF95D79ED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2" creationId="{0109D5A7-061E-D18B-2B04-B3292204512E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3" creationId="{F7A65440-4CA3-7639-2714-ED99AA19B206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4" creationId="{8A19AB4A-D9DA-2EE1-F4B0-2AC023E6DE4C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5" creationId="{BE643EB5-8F25-8215-A0FD-6FF97FE26729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6" creationId="{389FA633-F7DB-5AD1-82DD-BF462E48AF20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7" creationId="{B285A98C-EA6D-3936-FFF7-B2D5430B3991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28" creationId="{F8379BEB-C6DC-0587-0152-07E311F3051F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31" creationId="{711B4262-3B1B-D5AF-6E2F-2B6F125269F4}"/>
          </ac:spMkLst>
        </pc:spChg>
        <pc:spChg chg="mod">
          <ac:chgData name="Justin Payan" userId="31a3a65be368f897" providerId="LiveId" clId="{C5EE2867-7F5D-4112-ADC8-A463FE0577A3}" dt="2023-02-23T17:05:00.374" v="707" actId="1076"/>
          <ac:spMkLst>
            <pc:docMk/>
            <pc:sldMk cId="4117200740" sldId="445"/>
            <ac:spMk id="32" creationId="{98E51EF8-7BA0-45B4-8B16-BBE75FF699A7}"/>
          </ac:spMkLst>
        </pc:spChg>
        <pc:cxnChg chg="mod">
          <ac:chgData name="Justin Payan" userId="31a3a65be368f897" providerId="LiveId" clId="{C5EE2867-7F5D-4112-ADC8-A463FE0577A3}" dt="2023-02-23T17:05:00.374" v="707" actId="1076"/>
          <ac:cxnSpMkLst>
            <pc:docMk/>
            <pc:sldMk cId="4117200740" sldId="445"/>
            <ac:cxnSpMk id="12" creationId="{36342FDE-2870-2570-B7CD-EE0C8B00539A}"/>
          </ac:cxnSpMkLst>
        </pc:cxnChg>
        <pc:cxnChg chg="mod">
          <ac:chgData name="Justin Payan" userId="31a3a65be368f897" providerId="LiveId" clId="{C5EE2867-7F5D-4112-ADC8-A463FE0577A3}" dt="2023-02-23T17:05:00.374" v="707" actId="1076"/>
          <ac:cxnSpMkLst>
            <pc:docMk/>
            <pc:sldMk cId="4117200740" sldId="445"/>
            <ac:cxnSpMk id="13" creationId="{9B905712-279A-DE1C-AC1F-1C7C00C9C2BA}"/>
          </ac:cxnSpMkLst>
        </pc:cxnChg>
        <pc:cxnChg chg="mod">
          <ac:chgData name="Justin Payan" userId="31a3a65be368f897" providerId="LiveId" clId="{C5EE2867-7F5D-4112-ADC8-A463FE0577A3}" dt="2023-02-23T17:05:00.374" v="707" actId="1076"/>
          <ac:cxnSpMkLst>
            <pc:docMk/>
            <pc:sldMk cId="4117200740" sldId="445"/>
            <ac:cxnSpMk id="14" creationId="{22554B4B-CA33-2143-8ED9-7AD1B0835543}"/>
          </ac:cxnSpMkLst>
        </pc:cxnChg>
        <pc:cxnChg chg="mod">
          <ac:chgData name="Justin Payan" userId="31a3a65be368f897" providerId="LiveId" clId="{C5EE2867-7F5D-4112-ADC8-A463FE0577A3}" dt="2023-02-23T17:05:00.374" v="707" actId="1076"/>
          <ac:cxnSpMkLst>
            <pc:docMk/>
            <pc:sldMk cId="4117200740" sldId="445"/>
            <ac:cxnSpMk id="30" creationId="{18AC4583-BA2F-DA44-F0BA-EC5E83A5FE11}"/>
          </ac:cxnSpMkLst>
        </pc:cxnChg>
      </pc:sldChg>
      <pc:sldChg chg="ord">
        <pc:chgData name="Justin Payan" userId="31a3a65be368f897" providerId="LiveId" clId="{C5EE2867-7F5D-4112-ADC8-A463FE0577A3}" dt="2023-02-23T16:54:49.063" v="302"/>
        <pc:sldMkLst>
          <pc:docMk/>
          <pc:sldMk cId="2721980415" sldId="446"/>
        </pc:sldMkLst>
      </pc:sldChg>
      <pc:sldChg chg="ord">
        <pc:chgData name="Justin Payan" userId="31a3a65be368f897" providerId="LiveId" clId="{C5EE2867-7F5D-4112-ADC8-A463FE0577A3}" dt="2023-03-03T17:40:59.051" v="905"/>
        <pc:sldMkLst>
          <pc:docMk/>
          <pc:sldMk cId="1170069592" sldId="448"/>
        </pc:sldMkLst>
      </pc:sldChg>
      <pc:sldChg chg="ord">
        <pc:chgData name="Justin Payan" userId="31a3a65be368f897" providerId="LiveId" clId="{C5EE2867-7F5D-4112-ADC8-A463FE0577A3}" dt="2023-02-24T04:46:09.312" v="899"/>
        <pc:sldMkLst>
          <pc:docMk/>
          <pc:sldMk cId="702975305" sldId="450"/>
        </pc:sldMkLst>
      </pc:sldChg>
      <pc:sldChg chg="modSp mod ord">
        <pc:chgData name="Justin Payan" userId="31a3a65be368f897" providerId="LiveId" clId="{C5EE2867-7F5D-4112-ADC8-A463FE0577A3}" dt="2023-03-03T18:14:17.452" v="974" actId="20577"/>
        <pc:sldMkLst>
          <pc:docMk/>
          <pc:sldMk cId="2105748455" sldId="451"/>
        </pc:sldMkLst>
        <pc:spChg chg="mod">
          <ac:chgData name="Justin Payan" userId="31a3a65be368f897" providerId="LiveId" clId="{C5EE2867-7F5D-4112-ADC8-A463FE0577A3}" dt="2023-03-03T18:14:17.452" v="974" actId="20577"/>
          <ac:spMkLst>
            <pc:docMk/>
            <pc:sldMk cId="2105748455" sldId="451"/>
            <ac:spMk id="5" creationId="{EBE812CB-C0EB-B6E1-4EFC-437E89C8ABF2}"/>
          </ac:spMkLst>
        </pc:spChg>
      </pc:sldChg>
      <pc:sldChg chg="addSp delSp modSp add mod">
        <pc:chgData name="Justin Payan" userId="31a3a65be368f897" providerId="LiveId" clId="{C5EE2867-7F5D-4112-ADC8-A463FE0577A3}" dt="2023-02-23T17:02:43.331" v="578" actId="20577"/>
        <pc:sldMkLst>
          <pc:docMk/>
          <pc:sldMk cId="3177962521" sldId="452"/>
        </pc:sldMkLst>
        <pc:spChg chg="mod">
          <ac:chgData name="Justin Payan" userId="31a3a65be368f897" providerId="LiveId" clId="{C5EE2867-7F5D-4112-ADC8-A463FE0577A3}" dt="2023-02-23T16:55:17.151" v="332" actId="20577"/>
          <ac:spMkLst>
            <pc:docMk/>
            <pc:sldMk cId="3177962521" sldId="452"/>
            <ac:spMk id="2" creationId="{97287E57-CD4F-D5E1-43DD-F0EE48556636}"/>
          </ac:spMkLst>
        </pc:spChg>
        <pc:spChg chg="del mod">
          <ac:chgData name="Justin Payan" userId="31a3a65be368f897" providerId="LiveId" clId="{C5EE2867-7F5D-4112-ADC8-A463FE0577A3}" dt="2023-02-23T16:55:20.151" v="333" actId="478"/>
          <ac:spMkLst>
            <pc:docMk/>
            <pc:sldMk cId="3177962521" sldId="452"/>
            <ac:spMk id="3" creationId="{AABB2A42-F753-495B-3628-BCD8EE750331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4" creationId="{09CC7721-0F51-804C-EA73-127B9CEAEEDD}"/>
          </ac:spMkLst>
        </pc:spChg>
        <pc:spChg chg="add mod">
          <ac:chgData name="Justin Payan" userId="31a3a65be368f897" providerId="LiveId" clId="{C5EE2867-7F5D-4112-ADC8-A463FE0577A3}" dt="2023-02-23T16:59:24.865" v="460" actId="20577"/>
          <ac:spMkLst>
            <pc:docMk/>
            <pc:sldMk cId="3177962521" sldId="452"/>
            <ac:spMk id="5" creationId="{3A6B318B-FEEC-EE12-2C35-BC1B756AF46C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6" creationId="{9AB05BC1-5B74-CD16-80B2-3C8CC7AAAE9A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7" creationId="{44CB930B-9F9B-3300-EF82-BAC9D789A34B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9" creationId="{70E53465-DC69-087B-EE5E-7A824C2F7405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11" creationId="{79147CEE-6FC9-70A3-A526-3840F0760B2C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15" creationId="{45A39772-63E4-86FD-C42F-61F1859AEEDA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16" creationId="{30811B60-4C2F-049B-AA31-543A3EACA751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17" creationId="{EB8F006B-C47C-9F44-526F-D257E44EBD2F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18" creationId="{98865435-3895-D2DC-266D-55AC5E363D33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19" creationId="{70CCABE2-4177-E9EB-298F-FCEB487E12EA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0" creationId="{5D23DE55-CAB5-EE7A-3679-ECB2EC59C5AE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1" creationId="{2BE27098-B846-536E-2B75-195BF95D79ED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2" creationId="{0109D5A7-061E-D18B-2B04-B3292204512E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3" creationId="{F7A65440-4CA3-7639-2714-ED99AA19B206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4" creationId="{8A19AB4A-D9DA-2EE1-F4B0-2AC023E6DE4C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5" creationId="{BE643EB5-8F25-8215-A0FD-6FF97FE26729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6" creationId="{389FA633-F7DB-5AD1-82DD-BF462E48AF20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7" creationId="{B285A98C-EA6D-3936-FFF7-B2D5430B3991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28" creationId="{F8379BEB-C6DC-0587-0152-07E311F3051F}"/>
          </ac:spMkLst>
        </pc:spChg>
        <pc:spChg chg="add mod">
          <ac:chgData name="Justin Payan" userId="31a3a65be368f897" providerId="LiveId" clId="{C5EE2867-7F5D-4112-ADC8-A463FE0577A3}" dt="2023-02-23T16:57:25.583" v="393" actId="20577"/>
          <ac:spMkLst>
            <pc:docMk/>
            <pc:sldMk cId="3177962521" sldId="452"/>
            <ac:spMk id="29" creationId="{E69BE400-217C-E848-5253-E3A9ED17A729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31" creationId="{711B4262-3B1B-D5AF-6E2F-2B6F125269F4}"/>
          </ac:spMkLst>
        </pc:spChg>
        <pc:spChg chg="del">
          <ac:chgData name="Justin Payan" userId="31a3a65be368f897" providerId="LiveId" clId="{C5EE2867-7F5D-4112-ADC8-A463FE0577A3}" dt="2023-02-23T16:46:29.203" v="40" actId="478"/>
          <ac:spMkLst>
            <pc:docMk/>
            <pc:sldMk cId="3177962521" sldId="452"/>
            <ac:spMk id="32" creationId="{98E51EF8-7BA0-45B4-8B16-BBE75FF699A7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3" creationId="{0F026226-CC90-0B68-4713-991F5E519D76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4" creationId="{107876BC-BDD4-F22D-FFBD-366CB5CB586A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5" creationId="{75DD4830-EFD3-D60E-2A57-BC5372ACE015}"/>
          </ac:spMkLst>
        </pc:spChg>
        <pc:spChg chg="add mod">
          <ac:chgData name="Justin Payan" userId="31a3a65be368f897" providerId="LiveId" clId="{C5EE2867-7F5D-4112-ADC8-A463FE0577A3}" dt="2023-02-23T16:57:21.573" v="391" actId="20577"/>
          <ac:spMkLst>
            <pc:docMk/>
            <pc:sldMk cId="3177962521" sldId="452"/>
            <ac:spMk id="36" creationId="{EBAA5BF4-3D13-7C53-56D8-A66B027B1FAD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7" creationId="{CF5568E8-B70E-F12B-9E1F-DD93FDE91E4E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8" creationId="{C8CC3AC6-43EF-1D31-43F1-17A17AAFACB7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39" creationId="{D715676E-3111-1AEE-F681-44C05C122382}"/>
          </ac:spMkLst>
        </pc:spChg>
        <pc:spChg chg="add mod">
          <ac:chgData name="Justin Payan" userId="31a3a65be368f897" providerId="LiveId" clId="{C5EE2867-7F5D-4112-ADC8-A463FE0577A3}" dt="2023-02-23T16:57:15.303" v="389" actId="20577"/>
          <ac:spMkLst>
            <pc:docMk/>
            <pc:sldMk cId="3177962521" sldId="452"/>
            <ac:spMk id="40" creationId="{3D6C0673-0BAA-C574-014B-67CD07B25EB1}"/>
          </ac:spMkLst>
        </pc:spChg>
        <pc:spChg chg="add mod">
          <ac:chgData name="Justin Payan" userId="31a3a65be368f897" providerId="LiveId" clId="{C5EE2867-7F5D-4112-ADC8-A463FE0577A3}" dt="2023-02-23T16:55:56.952" v="341" actId="1076"/>
          <ac:spMkLst>
            <pc:docMk/>
            <pc:sldMk cId="3177962521" sldId="452"/>
            <ac:spMk id="41" creationId="{51692E07-FDE9-F1A6-C150-3B5DE2C8FA2D}"/>
          </ac:spMkLst>
        </pc:spChg>
        <pc:spChg chg="add mod">
          <ac:chgData name="Justin Payan" userId="31a3a65be368f897" providerId="LiveId" clId="{C5EE2867-7F5D-4112-ADC8-A463FE0577A3}" dt="2023-02-23T16:55:47.312" v="339" actId="1076"/>
          <ac:spMkLst>
            <pc:docMk/>
            <pc:sldMk cId="3177962521" sldId="452"/>
            <ac:spMk id="42" creationId="{891E4482-90C9-D0B4-801C-08328CD0225F}"/>
          </ac:spMkLst>
        </pc:spChg>
        <pc:spChg chg="add mod">
          <ac:chgData name="Justin Payan" userId="31a3a65be368f897" providerId="LiveId" clId="{C5EE2867-7F5D-4112-ADC8-A463FE0577A3}" dt="2023-02-23T16:59:15.603" v="455" actId="20577"/>
          <ac:spMkLst>
            <pc:docMk/>
            <pc:sldMk cId="3177962521" sldId="452"/>
            <ac:spMk id="43" creationId="{CF60CAAD-C357-3879-3705-738B24416091}"/>
          </ac:spMkLst>
        </pc:spChg>
        <pc:spChg chg="add del mod">
          <ac:chgData name="Justin Payan" userId="31a3a65be368f897" providerId="LiveId" clId="{C5EE2867-7F5D-4112-ADC8-A463FE0577A3}" dt="2023-02-23T16:55:22.811" v="334" actId="478"/>
          <ac:spMkLst>
            <pc:docMk/>
            <pc:sldMk cId="3177962521" sldId="452"/>
            <ac:spMk id="45" creationId="{394AD864-1415-919A-C933-78CA7C052D51}"/>
          </ac:spMkLst>
        </pc:spChg>
        <pc:spChg chg="add del mod">
          <ac:chgData name="Justin Payan" userId="31a3a65be368f897" providerId="LiveId" clId="{C5EE2867-7F5D-4112-ADC8-A463FE0577A3}" dt="2023-02-23T16:58:18.002" v="438"/>
          <ac:spMkLst>
            <pc:docMk/>
            <pc:sldMk cId="3177962521" sldId="452"/>
            <ac:spMk id="46" creationId="{0EFF715D-EEF6-E81E-AF27-D353EC9BF975}"/>
          </ac:spMkLst>
        </pc:spChg>
        <pc:spChg chg="add mod">
          <ac:chgData name="Justin Payan" userId="31a3a65be368f897" providerId="LiveId" clId="{C5EE2867-7F5D-4112-ADC8-A463FE0577A3}" dt="2023-02-23T17:01:08.522" v="533" actId="1076"/>
          <ac:spMkLst>
            <pc:docMk/>
            <pc:sldMk cId="3177962521" sldId="452"/>
            <ac:spMk id="47" creationId="{EEB2B9C1-1D04-5060-C88E-0A230DADECD1}"/>
          </ac:spMkLst>
        </pc:spChg>
        <pc:spChg chg="add mod">
          <ac:chgData name="Justin Payan" userId="31a3a65be368f897" providerId="LiveId" clId="{C5EE2867-7F5D-4112-ADC8-A463FE0577A3}" dt="2023-02-23T17:01:11.423" v="534" actId="1076"/>
          <ac:spMkLst>
            <pc:docMk/>
            <pc:sldMk cId="3177962521" sldId="452"/>
            <ac:spMk id="48" creationId="{29BC8064-B868-277E-97B0-B6302BA9345B}"/>
          </ac:spMkLst>
        </pc:spChg>
        <pc:spChg chg="add mod">
          <ac:chgData name="Justin Payan" userId="31a3a65be368f897" providerId="LiveId" clId="{C5EE2867-7F5D-4112-ADC8-A463FE0577A3}" dt="2023-02-23T17:02:43.331" v="578" actId="20577"/>
          <ac:spMkLst>
            <pc:docMk/>
            <pc:sldMk cId="3177962521" sldId="452"/>
            <ac:spMk id="49" creationId="{966BF567-AE4B-C445-2803-ABCB82050294}"/>
          </ac:spMkLst>
        </pc:spChg>
        <pc:spChg chg="add mod">
          <ac:chgData name="Justin Payan" userId="31a3a65be368f897" providerId="LiveId" clId="{C5EE2867-7F5D-4112-ADC8-A463FE0577A3}" dt="2023-02-23T17:01:47.802" v="551" actId="20577"/>
          <ac:spMkLst>
            <pc:docMk/>
            <pc:sldMk cId="3177962521" sldId="452"/>
            <ac:spMk id="50" creationId="{422421C5-6B9D-C2DA-06A2-D6F06598F1E6}"/>
          </ac:spMkLst>
        </pc:spChg>
        <pc:spChg chg="add mod">
          <ac:chgData name="Justin Payan" userId="31a3a65be368f897" providerId="LiveId" clId="{C5EE2867-7F5D-4112-ADC8-A463FE0577A3}" dt="2023-02-23T17:01:57.203" v="555" actId="20577"/>
          <ac:spMkLst>
            <pc:docMk/>
            <pc:sldMk cId="3177962521" sldId="452"/>
            <ac:spMk id="51" creationId="{BFB6AD60-FFE8-04EC-4FF9-72BF5099E847}"/>
          </ac:spMkLst>
        </pc:spChg>
        <pc:cxnChg chg="del">
          <ac:chgData name="Justin Payan" userId="31a3a65be368f897" providerId="LiveId" clId="{C5EE2867-7F5D-4112-ADC8-A463FE0577A3}" dt="2023-02-23T16:46:29.203" v="40" actId="478"/>
          <ac:cxnSpMkLst>
            <pc:docMk/>
            <pc:sldMk cId="3177962521" sldId="452"/>
            <ac:cxnSpMk id="12" creationId="{36342FDE-2870-2570-B7CD-EE0C8B00539A}"/>
          </ac:cxnSpMkLst>
        </pc:cxnChg>
        <pc:cxnChg chg="del">
          <ac:chgData name="Justin Payan" userId="31a3a65be368f897" providerId="LiveId" clId="{C5EE2867-7F5D-4112-ADC8-A463FE0577A3}" dt="2023-02-23T16:46:29.203" v="40" actId="478"/>
          <ac:cxnSpMkLst>
            <pc:docMk/>
            <pc:sldMk cId="3177962521" sldId="452"/>
            <ac:cxnSpMk id="13" creationId="{9B905712-279A-DE1C-AC1F-1C7C00C9C2BA}"/>
          </ac:cxnSpMkLst>
        </pc:cxnChg>
        <pc:cxnChg chg="del">
          <ac:chgData name="Justin Payan" userId="31a3a65be368f897" providerId="LiveId" clId="{C5EE2867-7F5D-4112-ADC8-A463FE0577A3}" dt="2023-02-23T16:46:29.203" v="40" actId="478"/>
          <ac:cxnSpMkLst>
            <pc:docMk/>
            <pc:sldMk cId="3177962521" sldId="452"/>
            <ac:cxnSpMk id="14" creationId="{22554B4B-CA33-2143-8ED9-7AD1B0835543}"/>
          </ac:cxnSpMkLst>
        </pc:cxnChg>
        <pc:cxnChg chg="del">
          <ac:chgData name="Justin Payan" userId="31a3a65be368f897" providerId="LiveId" clId="{C5EE2867-7F5D-4112-ADC8-A463FE0577A3}" dt="2023-02-23T16:46:29.203" v="40" actId="478"/>
          <ac:cxnSpMkLst>
            <pc:docMk/>
            <pc:sldMk cId="3177962521" sldId="452"/>
            <ac:cxnSpMk id="30" creationId="{18AC4583-BA2F-DA44-F0BA-EC5E83A5FE11}"/>
          </ac:cxnSpMkLst>
        </pc:cxnChg>
      </pc:sldChg>
      <pc:sldChg chg="addSp delSp modSp new mod setBg">
        <pc:chgData name="Justin Payan" userId="31a3a65be368f897" providerId="LiveId" clId="{C5EE2867-7F5D-4112-ADC8-A463FE0577A3}" dt="2023-02-23T17:12:18.253" v="893" actId="255"/>
        <pc:sldMkLst>
          <pc:docMk/>
          <pc:sldMk cId="2079154021" sldId="453"/>
        </pc:sldMkLst>
        <pc:spChg chg="mod">
          <ac:chgData name="Justin Payan" userId="31a3a65be368f897" providerId="LiveId" clId="{C5EE2867-7F5D-4112-ADC8-A463FE0577A3}" dt="2023-02-23T17:11:56.264" v="867" actId="20577"/>
          <ac:spMkLst>
            <pc:docMk/>
            <pc:sldMk cId="2079154021" sldId="453"/>
            <ac:spMk id="2" creationId="{55C00B17-8FEB-5C92-8604-26AA7A4455BC}"/>
          </ac:spMkLst>
        </pc:spChg>
        <pc:spChg chg="add del mod">
          <ac:chgData name="Justin Payan" userId="31a3a65be368f897" providerId="LiveId" clId="{C5EE2867-7F5D-4112-ADC8-A463FE0577A3}" dt="2023-02-23T17:12:18.253" v="893" actId="255"/>
          <ac:spMkLst>
            <pc:docMk/>
            <pc:sldMk cId="2079154021" sldId="453"/>
            <ac:spMk id="3" creationId="{0961D67D-B33F-BF27-F50E-7DC5538B1D29}"/>
          </ac:spMkLst>
        </pc:spChg>
        <pc:spChg chg="add">
          <ac:chgData name="Justin Payan" userId="31a3a65be368f897" providerId="LiveId" clId="{C5EE2867-7F5D-4112-ADC8-A463FE0577A3}" dt="2023-02-23T17:03:25.843" v="592" actId="26606"/>
          <ac:spMkLst>
            <pc:docMk/>
            <pc:sldMk cId="2079154021" sldId="453"/>
            <ac:spMk id="9" creationId="{87CC2527-562A-4F69-B487-4371E5B243E7}"/>
          </ac:spMkLst>
        </pc:spChg>
        <pc:picChg chg="add mod">
          <ac:chgData name="Justin Payan" userId="31a3a65be368f897" providerId="LiveId" clId="{C5EE2867-7F5D-4112-ADC8-A463FE0577A3}" dt="2023-02-23T17:11:32.628" v="856" actId="1076"/>
          <ac:picMkLst>
            <pc:docMk/>
            <pc:sldMk cId="2079154021" sldId="453"/>
            <ac:picMk id="5" creationId="{FFFEE20B-B528-5B4D-4B67-2143E09FC936}"/>
          </ac:picMkLst>
        </pc:picChg>
        <pc:cxnChg chg="add">
          <ac:chgData name="Justin Payan" userId="31a3a65be368f897" providerId="LiveId" clId="{C5EE2867-7F5D-4112-ADC8-A463FE0577A3}" dt="2023-02-23T17:03:25.843" v="592" actId="26606"/>
          <ac:cxnSpMkLst>
            <pc:docMk/>
            <pc:sldMk cId="2079154021" sldId="453"/>
            <ac:cxnSpMk id="11" creationId="{BCDAEC91-5BCE-4B55-9CC0-43EF94CB734B}"/>
          </ac:cxnSpMkLst>
        </pc:cxnChg>
      </pc:sldChg>
      <pc:sldChg chg="delSp modSp add mod modTransition">
        <pc:chgData name="Justin Payan" userId="31a3a65be368f897" providerId="LiveId" clId="{C5EE2867-7F5D-4112-ADC8-A463FE0577A3}" dt="2023-02-23T17:07:11.863" v="773"/>
        <pc:sldMkLst>
          <pc:docMk/>
          <pc:sldMk cId="2254101619" sldId="454"/>
        </pc:sldMkLst>
        <pc:spChg chg="del">
          <ac:chgData name="Justin Payan" userId="31a3a65be368f897" providerId="LiveId" clId="{C5EE2867-7F5D-4112-ADC8-A463FE0577A3}" dt="2023-02-23T17:06:48.751" v="711" actId="478"/>
          <ac:spMkLst>
            <pc:docMk/>
            <pc:sldMk cId="2254101619" sldId="454"/>
            <ac:spMk id="3" creationId="{95200387-41B6-339F-D995-C49610932155}"/>
          </ac:spMkLst>
        </pc:spChg>
        <pc:spChg chg="del">
          <ac:chgData name="Justin Payan" userId="31a3a65be368f897" providerId="LiveId" clId="{C5EE2867-7F5D-4112-ADC8-A463FE0577A3}" dt="2023-02-23T17:06:48.751" v="711" actId="478"/>
          <ac:spMkLst>
            <pc:docMk/>
            <pc:sldMk cId="2254101619" sldId="454"/>
            <ac:spMk id="5" creationId="{EBE812CB-C0EB-B6E1-4EFC-437E89C8ABF2}"/>
          </ac:spMkLst>
        </pc:spChg>
        <pc:spChg chg="mod">
          <ac:chgData name="Justin Payan" userId="31a3a65be368f897" providerId="LiveId" clId="{C5EE2867-7F5D-4112-ADC8-A463FE0577A3}" dt="2023-02-23T17:06:57.874" v="772" actId="1035"/>
          <ac:spMkLst>
            <pc:docMk/>
            <pc:sldMk cId="2254101619" sldId="454"/>
            <ac:spMk id="6" creationId="{4183A3DF-E409-AF46-6F4E-C2383F3F2C7F}"/>
          </ac:spMkLst>
        </pc:spChg>
        <pc:spChg chg="del">
          <ac:chgData name="Justin Payan" userId="31a3a65be368f897" providerId="LiveId" clId="{C5EE2867-7F5D-4112-ADC8-A463FE0577A3}" dt="2023-02-23T17:06:48.751" v="711" actId="478"/>
          <ac:spMkLst>
            <pc:docMk/>
            <pc:sldMk cId="2254101619" sldId="454"/>
            <ac:spMk id="8" creationId="{E86650AD-C47C-0170-6020-7E7FA0B3F548}"/>
          </ac:spMkLst>
        </pc:spChg>
        <pc:spChg chg="del">
          <ac:chgData name="Justin Payan" userId="31a3a65be368f897" providerId="LiveId" clId="{C5EE2867-7F5D-4112-ADC8-A463FE0577A3}" dt="2023-02-23T17:06:48.751" v="711" actId="478"/>
          <ac:spMkLst>
            <pc:docMk/>
            <pc:sldMk cId="2254101619" sldId="454"/>
            <ac:spMk id="9" creationId="{39102ECE-F1FC-8112-4E36-682E7AECEBCC}"/>
          </ac:spMkLst>
        </pc:spChg>
        <pc:spChg chg="mod">
          <ac:chgData name="Justin Payan" userId="31a3a65be368f897" providerId="LiveId" clId="{C5EE2867-7F5D-4112-ADC8-A463FE0577A3}" dt="2023-02-23T17:06:57.874" v="772" actId="1035"/>
          <ac:spMkLst>
            <pc:docMk/>
            <pc:sldMk cId="2254101619" sldId="454"/>
            <ac:spMk id="10" creationId="{1AAEC18E-8B28-533A-29B8-D3896B726FB3}"/>
          </ac:spMkLst>
        </pc:spChg>
      </pc:sldChg>
      <pc:sldChg chg="modSp add mod">
        <pc:chgData name="Justin Payan" userId="31a3a65be368f897" providerId="LiveId" clId="{C5EE2867-7F5D-4112-ADC8-A463FE0577A3}" dt="2023-03-03T18:30:21.263" v="1134" actId="1076"/>
        <pc:sldMkLst>
          <pc:docMk/>
          <pc:sldMk cId="1197200995" sldId="455"/>
        </pc:sldMkLst>
        <pc:spChg chg="mod">
          <ac:chgData name="Justin Payan" userId="31a3a65be368f897" providerId="LiveId" clId="{C5EE2867-7F5D-4112-ADC8-A463FE0577A3}" dt="2023-03-03T18:30:21.263" v="1134" actId="1076"/>
          <ac:spMkLst>
            <pc:docMk/>
            <pc:sldMk cId="1197200995" sldId="455"/>
            <ac:spMk id="4" creationId="{FACF8A7D-2220-57E1-A7D2-62526999DB71}"/>
          </ac:spMkLst>
        </pc:spChg>
        <pc:spChg chg="mod">
          <ac:chgData name="Justin Payan" userId="31a3a65be368f897" providerId="LiveId" clId="{C5EE2867-7F5D-4112-ADC8-A463FE0577A3}" dt="2023-03-03T18:30:14.356" v="1133" actId="1076"/>
          <ac:spMkLst>
            <pc:docMk/>
            <pc:sldMk cId="1197200995" sldId="455"/>
            <ac:spMk id="16" creationId="{D47C8C99-2939-7404-EBDE-2313035330EB}"/>
          </ac:spMkLst>
        </pc:spChg>
      </pc:sldChg>
    </pc:docChg>
  </pc:docChgLst>
  <pc:docChgLst>
    <pc:chgData name="Justin Payan" userId="31a3a65be368f897" providerId="LiveId" clId="{8BC5834F-EF2F-4790-AB34-5AF320839B14}"/>
    <pc:docChg chg="undo custSel addSld delSld modSld sldOrd">
      <pc:chgData name="Justin Payan" userId="31a3a65be368f897" providerId="LiveId" clId="{8BC5834F-EF2F-4790-AB34-5AF320839B14}" dt="2023-01-31T22:31:18.109" v="12915"/>
      <pc:docMkLst>
        <pc:docMk/>
      </pc:docMkLst>
      <pc:sldChg chg="ord">
        <pc:chgData name="Justin Payan" userId="31a3a65be368f897" providerId="LiveId" clId="{8BC5834F-EF2F-4790-AB34-5AF320839B14}" dt="2023-01-24T17:00:46.111" v="333"/>
        <pc:sldMkLst>
          <pc:docMk/>
          <pc:sldMk cId="2346305795" sldId="268"/>
        </pc:sldMkLst>
      </pc:sldChg>
      <pc:sldChg chg="modSp mod">
        <pc:chgData name="Justin Payan" userId="31a3a65be368f897" providerId="LiveId" clId="{8BC5834F-EF2F-4790-AB34-5AF320839B14}" dt="2023-01-26T22:40:25.599" v="8397" actId="14100"/>
        <pc:sldMkLst>
          <pc:docMk/>
          <pc:sldMk cId="2795425525" sldId="274"/>
        </pc:sldMkLst>
        <pc:spChg chg="mod">
          <ac:chgData name="Justin Payan" userId="31a3a65be368f897" providerId="LiveId" clId="{8BC5834F-EF2F-4790-AB34-5AF320839B14}" dt="2023-01-26T22:40:25.599" v="8397" actId="14100"/>
          <ac:spMkLst>
            <pc:docMk/>
            <pc:sldMk cId="2795425525" sldId="274"/>
            <ac:spMk id="4" creationId="{5555782F-4399-A631-D1B6-B3E80418A49E}"/>
          </ac:spMkLst>
        </pc:spChg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470065812" sldId="275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706913482" sldId="278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82053438" sldId="280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2215080885" sldId="281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186220035" sldId="282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2242538734" sldId="284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3223795992" sldId="285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589804078" sldId="289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585459058" sldId="290"/>
        </pc:sldMkLst>
      </pc:sldChg>
      <pc:sldChg chg="addSp delSp modSp mod">
        <pc:chgData name="Justin Payan" userId="31a3a65be368f897" providerId="LiveId" clId="{8BC5834F-EF2F-4790-AB34-5AF320839B14}" dt="2023-01-24T17:44:49.962" v="1558" actId="1076"/>
        <pc:sldMkLst>
          <pc:docMk/>
          <pc:sldMk cId="1257891578" sldId="301"/>
        </pc:sldMkLst>
        <pc:spChg chg="mod">
          <ac:chgData name="Justin Payan" userId="31a3a65be368f897" providerId="LiveId" clId="{8BC5834F-EF2F-4790-AB34-5AF320839B14}" dt="2023-01-24T17:15:47.934" v="617" actId="1076"/>
          <ac:spMkLst>
            <pc:docMk/>
            <pc:sldMk cId="1257891578" sldId="301"/>
            <ac:spMk id="3" creationId="{04275BFD-ECFB-785E-3BBE-EDCBD3D59A7F}"/>
          </ac:spMkLst>
        </pc:spChg>
        <pc:spChg chg="add del mod">
          <ac:chgData name="Justin Payan" userId="31a3a65be368f897" providerId="LiveId" clId="{8BC5834F-EF2F-4790-AB34-5AF320839B14}" dt="2023-01-24T17:44:49.962" v="1558" actId="1076"/>
          <ac:spMkLst>
            <pc:docMk/>
            <pc:sldMk cId="1257891578" sldId="301"/>
            <ac:spMk id="4" creationId="{D60F5358-241A-CE97-4AB9-00ACC70FE413}"/>
          </ac:spMkLst>
        </pc:spChg>
        <pc:spChg chg="add del">
          <ac:chgData name="Justin Payan" userId="31a3a65be368f897" providerId="LiveId" clId="{8BC5834F-EF2F-4790-AB34-5AF320839B14}" dt="2023-01-24T17:08:18.143" v="352" actId="22"/>
          <ac:spMkLst>
            <pc:docMk/>
            <pc:sldMk cId="1257891578" sldId="301"/>
            <ac:spMk id="13" creationId="{EA7699B9-CB7B-F448-AE48-E5F0659590FE}"/>
          </ac:spMkLst>
        </pc:spChg>
        <pc:picChg chg="add del mod">
          <ac:chgData name="Justin Payan" userId="31a3a65be368f897" providerId="LiveId" clId="{8BC5834F-EF2F-4790-AB34-5AF320839B14}" dt="2023-01-24T17:16:00.203" v="619" actId="478"/>
          <ac:picMkLst>
            <pc:docMk/>
            <pc:sldMk cId="1257891578" sldId="301"/>
            <ac:picMk id="14" creationId="{682E24D9-5841-0E92-B55F-CD3D9FD63752}"/>
          </ac:picMkLst>
        </pc:picChg>
        <pc:picChg chg="add del mod">
          <ac:chgData name="Justin Payan" userId="31a3a65be368f897" providerId="LiveId" clId="{8BC5834F-EF2F-4790-AB34-5AF320839B14}" dt="2023-01-24T17:16:08.751" v="621" actId="478"/>
          <ac:picMkLst>
            <pc:docMk/>
            <pc:sldMk cId="1257891578" sldId="301"/>
            <ac:picMk id="15" creationId="{E9F7414D-0213-B15E-8B3C-279F61477753}"/>
          </ac:picMkLst>
        </pc:picChg>
        <pc:picChg chg="add mod">
          <ac:chgData name="Justin Payan" userId="31a3a65be368f897" providerId="LiveId" clId="{8BC5834F-EF2F-4790-AB34-5AF320839B14}" dt="2023-01-24T17:16:39.641" v="627" actId="1076"/>
          <ac:picMkLst>
            <pc:docMk/>
            <pc:sldMk cId="1257891578" sldId="301"/>
            <ac:picMk id="16" creationId="{91DE9ABD-5C55-A8A2-1409-7A2AFCE46991}"/>
          </ac:picMkLst>
        </pc:picChg>
        <pc:picChg chg="add mod">
          <ac:chgData name="Justin Payan" userId="31a3a65be368f897" providerId="LiveId" clId="{8BC5834F-EF2F-4790-AB34-5AF320839B14}" dt="2023-01-24T17:16:39.641" v="627" actId="1076"/>
          <ac:picMkLst>
            <pc:docMk/>
            <pc:sldMk cId="1257891578" sldId="301"/>
            <ac:picMk id="17" creationId="{EE3F8C02-8759-2BB3-C0DF-C1BDD4E2C7FF}"/>
          </ac:picMkLst>
        </pc:picChg>
        <pc:picChg chg="add mod">
          <ac:chgData name="Justin Payan" userId="31a3a65be368f897" providerId="LiveId" clId="{8BC5834F-EF2F-4790-AB34-5AF320839B14}" dt="2023-01-24T17:17:08.023" v="632" actId="1076"/>
          <ac:picMkLst>
            <pc:docMk/>
            <pc:sldMk cId="1257891578" sldId="301"/>
            <ac:picMk id="18" creationId="{936453B6-1FA2-F32B-C85A-BD6FD5C30EB8}"/>
          </ac:picMkLst>
        </pc:picChg>
        <pc:picChg chg="add mod">
          <ac:chgData name="Justin Payan" userId="31a3a65be368f897" providerId="LiveId" clId="{8BC5834F-EF2F-4790-AB34-5AF320839B14}" dt="2023-01-24T17:16:58.491" v="631" actId="1076"/>
          <ac:picMkLst>
            <pc:docMk/>
            <pc:sldMk cId="1257891578" sldId="301"/>
            <ac:picMk id="19" creationId="{5942DA1C-443E-F06B-429B-3D26BBBDEFE7}"/>
          </ac:picMkLst>
        </pc:picChg>
        <pc:picChg chg="add mod">
          <ac:chgData name="Justin Payan" userId="31a3a65be368f897" providerId="LiveId" clId="{8BC5834F-EF2F-4790-AB34-5AF320839B14}" dt="2023-01-24T17:18:09.422" v="639" actId="208"/>
          <ac:picMkLst>
            <pc:docMk/>
            <pc:sldMk cId="1257891578" sldId="301"/>
            <ac:picMk id="21" creationId="{D4DC8587-5550-4A9C-14D6-502F0463A583}"/>
          </ac:picMkLst>
        </pc:picChg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725184050" sldId="303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552514463" sldId="304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205857266" sldId="305"/>
        </pc:sldMkLst>
      </pc:sldChg>
      <pc:sldChg chg="addSp delSp modSp mod setBg">
        <pc:chgData name="Justin Payan" userId="31a3a65be368f897" providerId="LiveId" clId="{8BC5834F-EF2F-4790-AB34-5AF320839B14}" dt="2023-01-27T01:29:20.058" v="10376" actId="122"/>
        <pc:sldMkLst>
          <pc:docMk/>
          <pc:sldMk cId="564536951" sldId="309"/>
        </pc:sldMkLst>
        <pc:spChg chg="mod">
          <ac:chgData name="Justin Payan" userId="31a3a65be368f897" providerId="LiveId" clId="{8BC5834F-EF2F-4790-AB34-5AF320839B14}" dt="2023-01-27T01:29:20.058" v="10376" actId="122"/>
          <ac:spMkLst>
            <pc:docMk/>
            <pc:sldMk cId="564536951" sldId="309"/>
            <ac:spMk id="2" creationId="{DE3B7D39-F9A8-1938-8FD6-C57E0702EFFC}"/>
          </ac:spMkLst>
        </pc:spChg>
        <pc:spChg chg="mod">
          <ac:chgData name="Justin Payan" userId="31a3a65be368f897" providerId="LiveId" clId="{8BC5834F-EF2F-4790-AB34-5AF320839B14}" dt="2023-01-27T01:28:07.278" v="10359" actId="26606"/>
          <ac:spMkLst>
            <pc:docMk/>
            <pc:sldMk cId="564536951" sldId="309"/>
            <ac:spMk id="3" creationId="{26C3D9CB-7DD9-CBAF-C65B-1DD59BAFD329}"/>
          </ac:spMkLst>
        </pc:spChg>
        <pc:spChg chg="add mod ord">
          <ac:chgData name="Justin Payan" userId="31a3a65be368f897" providerId="LiveId" clId="{8BC5834F-EF2F-4790-AB34-5AF320839B14}" dt="2023-01-27T01:28:54.088" v="10372" actId="1037"/>
          <ac:spMkLst>
            <pc:docMk/>
            <pc:sldMk cId="564536951" sldId="309"/>
            <ac:spMk id="6" creationId="{0238E72D-5267-F8BE-643D-4B6CE663685B}"/>
          </ac:spMkLst>
        </pc:spChg>
        <pc:spChg chg="add">
          <ac:chgData name="Justin Payan" userId="31a3a65be368f897" providerId="LiveId" clId="{8BC5834F-EF2F-4790-AB34-5AF320839B14}" dt="2023-01-27T01:28:07.278" v="10359" actId="26606"/>
          <ac:spMkLst>
            <pc:docMk/>
            <pc:sldMk cId="564536951" sldId="309"/>
            <ac:spMk id="2052" creationId="{27BDFED6-6E33-4606-AFE2-886ADB1C018E}"/>
          </ac:spMkLst>
        </pc:spChg>
        <pc:spChg chg="add">
          <ac:chgData name="Justin Payan" userId="31a3a65be368f897" providerId="LiveId" clId="{8BC5834F-EF2F-4790-AB34-5AF320839B14}" dt="2023-01-27T01:28:07.278" v="10359" actId="26606"/>
          <ac:spMkLst>
            <pc:docMk/>
            <pc:sldMk cId="564536951" sldId="309"/>
            <ac:spMk id="2053" creationId="{890DEF05-784E-4B61-89E4-04C4ECF4E5A0}"/>
          </ac:spMkLst>
        </pc:spChg>
        <pc:spChg chg="add del">
          <ac:chgData name="Justin Payan" userId="31a3a65be368f897" providerId="LiveId" clId="{8BC5834F-EF2F-4790-AB34-5AF320839B14}" dt="2023-01-27T01:28:01.527" v="10358" actId="26606"/>
          <ac:spMkLst>
            <pc:docMk/>
            <pc:sldMk cId="564536951" sldId="309"/>
            <ac:spMk id="2055" creationId="{27BDFED6-6E33-4606-AFE2-886ADB1C018E}"/>
          </ac:spMkLst>
        </pc:spChg>
        <pc:spChg chg="add del">
          <ac:chgData name="Justin Payan" userId="31a3a65be368f897" providerId="LiveId" clId="{8BC5834F-EF2F-4790-AB34-5AF320839B14}" dt="2023-01-27T01:28:01.527" v="10358" actId="26606"/>
          <ac:spMkLst>
            <pc:docMk/>
            <pc:sldMk cId="564536951" sldId="309"/>
            <ac:spMk id="2057" creationId="{890DEF05-784E-4B61-89E4-04C4ECF4E5A0}"/>
          </ac:spMkLst>
        </pc:spChg>
        <pc:picChg chg="add del mod ord">
          <ac:chgData name="Justin Payan" userId="31a3a65be368f897" providerId="LiveId" clId="{8BC5834F-EF2F-4790-AB34-5AF320839B14}" dt="2023-01-27T01:28:08.977" v="10360" actId="478"/>
          <ac:picMkLst>
            <pc:docMk/>
            <pc:sldMk cId="564536951" sldId="309"/>
            <ac:picMk id="4" creationId="{975A27D4-691C-B512-5A94-CC5664BB593E}"/>
          </ac:picMkLst>
        </pc:picChg>
        <pc:picChg chg="add mod">
          <ac:chgData name="Justin Payan" userId="31a3a65be368f897" providerId="LiveId" clId="{8BC5834F-EF2F-4790-AB34-5AF320839B14}" dt="2023-01-27T01:28:09.477" v="10361"/>
          <ac:picMkLst>
            <pc:docMk/>
            <pc:sldMk cId="564536951" sldId="309"/>
            <ac:picMk id="5" creationId="{F61FBD96-79C0-007A-A082-BB8F1C739FF2}"/>
          </ac:picMkLst>
        </pc:picChg>
        <pc:picChg chg="add mod ord">
          <ac:chgData name="Justin Payan" userId="31a3a65be368f897" providerId="LiveId" clId="{8BC5834F-EF2F-4790-AB34-5AF320839B14}" dt="2023-01-27T01:29:02.928" v="10373" actId="1076"/>
          <ac:picMkLst>
            <pc:docMk/>
            <pc:sldMk cId="564536951" sldId="309"/>
            <ac:picMk id="2050" creationId="{A34C900A-72A1-0B2C-1C7E-A94D8E93F439}"/>
          </ac:picMkLst>
        </pc:picChg>
        <pc:cxnChg chg="add">
          <ac:chgData name="Justin Payan" userId="31a3a65be368f897" providerId="LiveId" clId="{8BC5834F-EF2F-4790-AB34-5AF320839B14}" dt="2023-01-27T01:28:07.278" v="10359" actId="26606"/>
          <ac:cxnSpMkLst>
            <pc:docMk/>
            <pc:sldMk cId="564536951" sldId="309"/>
            <ac:cxnSpMk id="2054" creationId="{C41BAEC7-F7B0-4224-8B18-8F74B7D87F0B}"/>
          </ac:cxnSpMkLst>
        </pc:cxnChg>
        <pc:cxnChg chg="add del">
          <ac:chgData name="Justin Payan" userId="31a3a65be368f897" providerId="LiveId" clId="{8BC5834F-EF2F-4790-AB34-5AF320839B14}" dt="2023-01-27T01:28:01.527" v="10358" actId="26606"/>
          <ac:cxnSpMkLst>
            <pc:docMk/>
            <pc:sldMk cId="564536951" sldId="309"/>
            <ac:cxnSpMk id="2059" creationId="{C41BAEC7-F7B0-4224-8B18-8F74B7D87F0B}"/>
          </ac:cxnSpMkLst>
        </pc:cxnChg>
      </pc:sldChg>
      <pc:sldChg chg="del">
        <pc:chgData name="Justin Payan" userId="31a3a65be368f897" providerId="LiveId" clId="{8BC5834F-EF2F-4790-AB34-5AF320839B14}" dt="2023-01-24T17:01:15.322" v="334" actId="47"/>
        <pc:sldMkLst>
          <pc:docMk/>
          <pc:sldMk cId="1804630384" sldId="310"/>
        </pc:sldMkLst>
      </pc:sldChg>
      <pc:sldChg chg="modSp del mod">
        <pc:chgData name="Justin Payan" userId="31a3a65be368f897" providerId="LiveId" clId="{8BC5834F-EF2F-4790-AB34-5AF320839B14}" dt="2023-01-24T18:03:36.336" v="2349" actId="47"/>
        <pc:sldMkLst>
          <pc:docMk/>
          <pc:sldMk cId="2042047055" sldId="311"/>
        </pc:sldMkLst>
        <pc:spChg chg="mod">
          <ac:chgData name="Justin Payan" userId="31a3a65be368f897" providerId="LiveId" clId="{8BC5834F-EF2F-4790-AB34-5AF320839B14}" dt="2023-01-24T17:01:28.162" v="348" actId="20577"/>
          <ac:spMkLst>
            <pc:docMk/>
            <pc:sldMk cId="2042047055" sldId="311"/>
            <ac:spMk id="2" creationId="{32D1FEAD-0742-FB96-3401-B04C7DBEA54E}"/>
          </ac:spMkLst>
        </pc:spChg>
      </pc:sldChg>
      <pc:sldChg chg="addSp delSp modSp mod">
        <pc:chgData name="Justin Payan" userId="31a3a65be368f897" providerId="LiveId" clId="{8BC5834F-EF2F-4790-AB34-5AF320839B14}" dt="2023-01-24T20:32:23.234" v="3783" actId="1076"/>
        <pc:sldMkLst>
          <pc:docMk/>
          <pc:sldMk cId="1060162700" sldId="322"/>
        </pc:sldMkLst>
        <pc:spChg chg="mod">
          <ac:chgData name="Justin Payan" userId="31a3a65be368f897" providerId="LiveId" clId="{8BC5834F-EF2F-4790-AB34-5AF320839B14}" dt="2023-01-24T19:52:25.371" v="3039" actId="20577"/>
          <ac:spMkLst>
            <pc:docMk/>
            <pc:sldMk cId="1060162700" sldId="322"/>
            <ac:spMk id="2" creationId="{32D1FEAD-0742-FB96-3401-B04C7DBEA54E}"/>
          </ac:spMkLst>
        </pc:spChg>
        <pc:spChg chg="del">
          <ac:chgData name="Justin Payan" userId="31a3a65be368f897" providerId="LiveId" clId="{8BC5834F-EF2F-4790-AB34-5AF320839B14}" dt="2023-01-24T20:09:56.724" v="3049" actId="478"/>
          <ac:spMkLst>
            <pc:docMk/>
            <pc:sldMk cId="1060162700" sldId="322"/>
            <ac:spMk id="3" creationId="{18759F20-F1DD-A818-2EC7-738A2E085577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7" creationId="{FB77EC50-420B-050F-AC1B-3223DB57A6FC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8" creationId="{DF8CA164-DBF9-AD37-70F9-3504A295E108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9" creationId="{719C5F9C-0DF5-2961-CC94-659BD942E42E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0" creationId="{B1428A94-8697-6711-1115-C3ADAD0F57F1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2" creationId="{156FA5B4-5659-C87B-965B-B300CA2E9A77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3" creationId="{1F7E7CA5-8CCB-4255-CF40-AB9DB6A707F0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4" creationId="{C7C06F57-A31D-7280-FF1C-E32AE2792F52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5" creationId="{1D53E424-A7F3-20D5-16DC-8515A22D966F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6" creationId="{0ACAA274-C1B0-877F-F7A9-C14DB025CD15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7" creationId="{CCF8B6CE-A1EF-9A41-7D61-D124482775C4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8" creationId="{4A428FB6-8AD9-A68E-911E-984ED9AF60ED}"/>
          </ac:spMkLst>
        </pc:spChg>
        <pc:spChg chg="mod">
          <ac:chgData name="Justin Payan" userId="31a3a65be368f897" providerId="LiveId" clId="{8BC5834F-EF2F-4790-AB34-5AF320839B14}" dt="2023-01-24T20:11:04.533" v="3081" actId="1076"/>
          <ac:spMkLst>
            <pc:docMk/>
            <pc:sldMk cId="1060162700" sldId="322"/>
            <ac:spMk id="19" creationId="{7D409961-D5D9-E480-B91D-E626618DCD7E}"/>
          </ac:spMkLst>
        </pc:spChg>
        <pc:spChg chg="mod">
          <ac:chgData name="Justin Payan" userId="31a3a65be368f897" providerId="LiveId" clId="{8BC5834F-EF2F-4790-AB34-5AF320839B14}" dt="2023-01-24T20:26:57.585" v="3451" actId="1076"/>
          <ac:spMkLst>
            <pc:docMk/>
            <pc:sldMk cId="1060162700" sldId="322"/>
            <ac:spMk id="20" creationId="{11603481-D2C6-1C97-2489-E329022311E4}"/>
          </ac:spMkLst>
        </pc:spChg>
        <pc:spChg chg="add del mod">
          <ac:chgData name="Justin Payan" userId="31a3a65be368f897" providerId="LiveId" clId="{8BC5834F-EF2F-4790-AB34-5AF320839B14}" dt="2023-01-24T20:11:58.642" v="3091" actId="478"/>
          <ac:spMkLst>
            <pc:docMk/>
            <pc:sldMk cId="1060162700" sldId="322"/>
            <ac:spMk id="26" creationId="{C8C972C9-4506-514C-7523-36C71CD9E1AE}"/>
          </ac:spMkLst>
        </pc:spChg>
        <pc:spChg chg="add del mod">
          <ac:chgData name="Justin Payan" userId="31a3a65be368f897" providerId="LiveId" clId="{8BC5834F-EF2F-4790-AB34-5AF320839B14}" dt="2023-01-24T20:12:45.614" v="3098" actId="478"/>
          <ac:spMkLst>
            <pc:docMk/>
            <pc:sldMk cId="1060162700" sldId="322"/>
            <ac:spMk id="29" creationId="{98DDB43F-49B6-ACD5-56E7-E81B04FB3782}"/>
          </ac:spMkLst>
        </pc:spChg>
        <pc:spChg chg="add mod">
          <ac:chgData name="Justin Payan" userId="31a3a65be368f897" providerId="LiveId" clId="{8BC5834F-EF2F-4790-AB34-5AF320839B14}" dt="2023-01-24T20:25:28.794" v="3392" actId="1036"/>
          <ac:spMkLst>
            <pc:docMk/>
            <pc:sldMk cId="1060162700" sldId="322"/>
            <ac:spMk id="31" creationId="{7C831EA3-1D74-9FE3-375F-040DCC3309F6}"/>
          </ac:spMkLst>
        </pc:spChg>
        <pc:spChg chg="add mod">
          <ac:chgData name="Justin Payan" userId="31a3a65be368f897" providerId="LiveId" clId="{8BC5834F-EF2F-4790-AB34-5AF320839B14}" dt="2023-01-24T20:27:14.143" v="3465" actId="1035"/>
          <ac:spMkLst>
            <pc:docMk/>
            <pc:sldMk cId="1060162700" sldId="322"/>
            <ac:spMk id="32" creationId="{9EAD1297-C65F-E31B-A143-91134A78BB42}"/>
          </ac:spMkLst>
        </pc:spChg>
        <pc:spChg chg="add mod">
          <ac:chgData name="Justin Payan" userId="31a3a65be368f897" providerId="LiveId" clId="{8BC5834F-EF2F-4790-AB34-5AF320839B14}" dt="2023-01-24T20:32:23.234" v="3783" actId="1076"/>
          <ac:spMkLst>
            <pc:docMk/>
            <pc:sldMk cId="1060162700" sldId="322"/>
            <ac:spMk id="33" creationId="{AE949410-15D8-5488-3F1C-8BD4871F155F}"/>
          </ac:spMkLst>
        </pc:spChg>
        <pc:spChg chg="add mod">
          <ac:chgData name="Justin Payan" userId="31a3a65be368f897" providerId="LiveId" clId="{8BC5834F-EF2F-4790-AB34-5AF320839B14}" dt="2023-01-24T20:28:02.824" v="3473" actId="1076"/>
          <ac:spMkLst>
            <pc:docMk/>
            <pc:sldMk cId="1060162700" sldId="322"/>
            <ac:spMk id="35" creationId="{3FF72173-BF6D-7F1B-75D1-69892CC21C5A}"/>
          </ac:spMkLst>
        </pc:spChg>
        <pc:spChg chg="mod ord">
          <ac:chgData name="Justin Payan" userId="31a3a65be368f897" providerId="LiveId" clId="{8BC5834F-EF2F-4790-AB34-5AF320839B14}" dt="2023-01-24T20:25:28.794" v="3392" actId="1036"/>
          <ac:spMkLst>
            <pc:docMk/>
            <pc:sldMk cId="1060162700" sldId="322"/>
            <ac:spMk id="39" creationId="{A5F78530-0833-8538-4716-15957D595B9E}"/>
          </ac:spMkLst>
        </pc:sp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5" creationId="{8B783A0A-5880-C34B-5A1F-9081DFB8972D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6" creationId="{65C5C019-047B-2FF8-C65E-F3118C49A66A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11" creationId="{AF8D1340-D7A9-097B-D076-7D65AF32FBF1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40" creationId="{A05E72DE-AE95-0AA8-610C-AF889D36AB48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41" creationId="{FB239C28-1E8F-A94E-1853-804A01733CF6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42" creationId="{C2A0F554-8958-75AF-2850-6A359BBDA0F3}"/>
          </ac:picMkLst>
        </pc:picChg>
        <pc:picChg chg="mod">
          <ac:chgData name="Justin Payan" userId="31a3a65be368f897" providerId="LiveId" clId="{8BC5834F-EF2F-4790-AB34-5AF320839B14}" dt="2023-01-24T20:11:04.533" v="3081" actId="1076"/>
          <ac:picMkLst>
            <pc:docMk/>
            <pc:sldMk cId="1060162700" sldId="322"/>
            <ac:picMk id="43" creationId="{49F9C03D-9662-98BF-8D87-D8E2AC0C978D}"/>
          </ac:picMkLst>
        </pc:picChg>
        <pc:cxnChg chg="mod">
          <ac:chgData name="Justin Payan" userId="31a3a65be368f897" providerId="LiveId" clId="{8BC5834F-EF2F-4790-AB34-5AF320839B14}" dt="2023-01-24T20:25:28.794" v="3392" actId="1036"/>
          <ac:cxnSpMkLst>
            <pc:docMk/>
            <pc:sldMk cId="1060162700" sldId="322"/>
            <ac:cxnSpMk id="21" creationId="{2134E083-84A6-E40B-0179-731564272E62}"/>
          </ac:cxnSpMkLst>
        </pc:cxnChg>
        <pc:cxnChg chg="mod">
          <ac:chgData name="Justin Payan" userId="31a3a65be368f897" providerId="LiveId" clId="{8BC5834F-EF2F-4790-AB34-5AF320839B14}" dt="2023-01-24T20:25:28.794" v="3392" actId="1036"/>
          <ac:cxnSpMkLst>
            <pc:docMk/>
            <pc:sldMk cId="1060162700" sldId="322"/>
            <ac:cxnSpMk id="22" creationId="{D0977ABA-DB94-0B25-23A6-6580A920780E}"/>
          </ac:cxnSpMkLst>
        </pc:cxnChg>
        <pc:cxnChg chg="add mod">
          <ac:chgData name="Justin Payan" userId="31a3a65be368f897" providerId="LiveId" clId="{8BC5834F-EF2F-4790-AB34-5AF320839B14}" dt="2023-01-24T20:25:28.794" v="3392" actId="1036"/>
          <ac:cxnSpMkLst>
            <pc:docMk/>
            <pc:sldMk cId="1060162700" sldId="322"/>
            <ac:cxnSpMk id="27" creationId="{3AA38590-6DA0-195C-AEE2-E5747180A321}"/>
          </ac:cxnSpMkLst>
        </pc:cxnChg>
        <pc:cxnChg chg="add mod">
          <ac:chgData name="Justin Payan" userId="31a3a65be368f897" providerId="LiveId" clId="{8BC5834F-EF2F-4790-AB34-5AF320839B14}" dt="2023-01-24T20:25:28.794" v="3392" actId="1036"/>
          <ac:cxnSpMkLst>
            <pc:docMk/>
            <pc:sldMk cId="1060162700" sldId="322"/>
            <ac:cxnSpMk id="28" creationId="{580A411D-8E49-2C37-4502-2F93D41A8FA0}"/>
          </ac:cxnSpMkLst>
        </pc:cxnChg>
        <pc:cxnChg chg="mod">
          <ac:chgData name="Justin Payan" userId="31a3a65be368f897" providerId="LiveId" clId="{8BC5834F-EF2F-4790-AB34-5AF320839B14}" dt="2023-01-24T20:25:28.794" v="3392" actId="1036"/>
          <ac:cxnSpMkLst>
            <pc:docMk/>
            <pc:sldMk cId="1060162700" sldId="322"/>
            <ac:cxnSpMk id="30" creationId="{EE3FD93E-771F-BE10-995D-5EBC8E4517DA}"/>
          </ac:cxnSpMkLst>
        </pc:cxnChg>
      </pc:sldChg>
      <pc:sldChg chg="modSp del mod">
        <pc:chgData name="Justin Payan" userId="31a3a65be368f897" providerId="LiveId" clId="{8BC5834F-EF2F-4790-AB34-5AF320839B14}" dt="2023-01-24T21:18:51.731" v="4311" actId="47"/>
        <pc:sldMkLst>
          <pc:docMk/>
          <pc:sldMk cId="4226911718" sldId="323"/>
        </pc:sldMkLst>
        <pc:spChg chg="mod">
          <ac:chgData name="Justin Payan" userId="31a3a65be368f897" providerId="LiveId" clId="{8BC5834F-EF2F-4790-AB34-5AF320839B14}" dt="2023-01-24T20:12:28.164" v="3095" actId="1076"/>
          <ac:spMkLst>
            <pc:docMk/>
            <pc:sldMk cId="4226911718" sldId="323"/>
            <ac:spMk id="34" creationId="{4603FA29-C97B-F53A-562E-A08CE5908FDC}"/>
          </ac:spMkLst>
        </pc:spChg>
      </pc:sldChg>
      <pc:sldChg chg="del">
        <pc:chgData name="Justin Payan" userId="31a3a65be368f897" providerId="LiveId" clId="{8BC5834F-EF2F-4790-AB34-5AF320839B14}" dt="2023-01-24T21:47:13.389" v="5002" actId="47"/>
        <pc:sldMkLst>
          <pc:docMk/>
          <pc:sldMk cId="1270122991" sldId="335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858086455" sldId="342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2254968584" sldId="343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163604155" sldId="344"/>
        </pc:sldMkLst>
      </pc:sldChg>
      <pc:sldChg chg="addSp delSp modSp del mod">
        <pc:chgData name="Justin Payan" userId="31a3a65be368f897" providerId="LiveId" clId="{8BC5834F-EF2F-4790-AB34-5AF320839B14}" dt="2023-01-24T18:12:19.598" v="2495" actId="47"/>
        <pc:sldMkLst>
          <pc:docMk/>
          <pc:sldMk cId="1058962371" sldId="346"/>
        </pc:sldMkLst>
        <pc:spChg chg="del">
          <ac:chgData name="Justin Payan" userId="31a3a65be368f897" providerId="LiveId" clId="{8BC5834F-EF2F-4790-AB34-5AF320839B14}" dt="2023-01-24T18:04:35.787" v="2358" actId="478"/>
          <ac:spMkLst>
            <pc:docMk/>
            <pc:sldMk cId="1058962371" sldId="346"/>
            <ac:spMk id="2" creationId="{32D1FEAD-0742-FB96-3401-B04C7DBEA54E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5" creationId="{879AD9C5-195A-7BD9-3E94-0D3CCE19DC21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6" creationId="{036FDC68-1C0D-8C54-2043-22F7941F3995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7" creationId="{AD9B00A6-B7FD-0A4D-4157-B0EB0719C3A2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8" creationId="{A7E347FD-DE17-7B3F-2E8F-1A44F786A2A6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9" creationId="{CF455334-31D1-A1B9-0119-811EA053FD6E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0" creationId="{F602EC75-32F3-8E45-0C83-693F9FD5D5A3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1" creationId="{B1B1222F-AC8F-1683-AC6F-4C21B73F7AF7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2" creationId="{77856D1C-0B2F-80DD-C671-294562D912BC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3" creationId="{D5A7B073-9187-4C92-6CD7-1C960C526834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4" creationId="{05057C43-8771-BF4E-D488-DA356F58A0B8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5" creationId="{13815396-6AD0-8BD5-7A06-D73498C3B4EA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6" creationId="{30C2FE37-4338-D860-AC8E-39621B9F86C7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7" creationId="{1DE8D6D6-BFCD-A58A-7ABC-5BDF40DEB7F5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8" creationId="{2B5C0762-3028-C75C-5ABA-0AF7ECA9E86D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19" creationId="{3C053A6A-A41C-8002-F61A-DF79BBD8C0F4}"/>
          </ac:spMkLst>
        </pc:spChg>
        <pc:spChg chg="add del mod">
          <ac:chgData name="Justin Payan" userId="31a3a65be368f897" providerId="LiveId" clId="{8BC5834F-EF2F-4790-AB34-5AF320839B14}" dt="2023-01-24T18:04:09.956" v="2352" actId="478"/>
          <ac:spMkLst>
            <pc:docMk/>
            <pc:sldMk cId="1058962371" sldId="346"/>
            <ac:spMk id="20" creationId="{9457376E-8F5D-F1E3-93F9-738CE23136A1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1" creationId="{C96BE1F1-2FB1-DF41-45A3-32D261459F0D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2" creationId="{D664508F-5074-2DF5-9A45-B0A4072E7DF4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3" creationId="{5E6CC893-623B-FE6C-6598-BACD6569DFAD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4" creationId="{5436DB08-5356-2575-C1EE-B9B7FF1E15D7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6" creationId="{57E748FB-7A63-F986-C418-FFFFE7C4CB64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7" creationId="{7233F24B-F3A7-DA69-48ED-E1CCFAB077EC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8" creationId="{5D2CD892-377A-9476-8BA4-57A52173F1C7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29" creationId="{E4BDC415-7A9C-E1E4-B79C-EA18C9C20708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30" creationId="{809228AC-FF08-CF61-22FA-469CB9BFAC1E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31" creationId="{581FE425-3B3B-3EA3-C937-195885138CDC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32" creationId="{6D9B6202-6FE6-D9C5-3977-3C65593041FB}"/>
          </ac:spMkLst>
        </pc:spChg>
        <pc:spChg chg="mod">
          <ac:chgData name="Justin Payan" userId="31a3a65be368f897" providerId="LiveId" clId="{8BC5834F-EF2F-4790-AB34-5AF320839B14}" dt="2023-01-24T18:04:02.380" v="2350" actId="1076"/>
          <ac:spMkLst>
            <pc:docMk/>
            <pc:sldMk cId="1058962371" sldId="346"/>
            <ac:spMk id="33" creationId="{BEE7D9FE-B94E-C4E1-D065-1E8E8D4BE045}"/>
          </ac:spMkLst>
        </pc:spChg>
        <pc:spChg chg="mod">
          <ac:chgData name="Justin Payan" userId="31a3a65be368f897" providerId="LiveId" clId="{8BC5834F-EF2F-4790-AB34-5AF320839B14}" dt="2023-01-24T18:05:32.617" v="2377" actId="1076"/>
          <ac:spMkLst>
            <pc:docMk/>
            <pc:sldMk cId="1058962371" sldId="346"/>
            <ac:spMk id="34" creationId="{752FB430-AC60-4FF8-CD64-720C5B0B12E0}"/>
          </ac:spMkLst>
        </pc:spChg>
        <pc:spChg chg="add del mod">
          <ac:chgData name="Justin Payan" userId="31a3a65be368f897" providerId="LiveId" clId="{8BC5834F-EF2F-4790-AB34-5AF320839B14}" dt="2023-01-24T18:04:38.958" v="2359" actId="478"/>
          <ac:spMkLst>
            <pc:docMk/>
            <pc:sldMk cId="1058962371" sldId="346"/>
            <ac:spMk id="41" creationId="{00A927FA-148C-B6D9-C394-196638415DA2}"/>
          </ac:spMkLst>
        </pc:spChg>
        <pc:graphicFrameChg chg="add mod">
          <ac:chgData name="Justin Payan" userId="31a3a65be368f897" providerId="LiveId" clId="{8BC5834F-EF2F-4790-AB34-5AF320839B14}" dt="2023-01-24T18:05:15.666" v="2368"/>
          <ac:graphicFrameMkLst>
            <pc:docMk/>
            <pc:sldMk cId="1058962371" sldId="346"/>
            <ac:graphicFrameMk id="39" creationId="{559EE368-13F4-5EF2-CB66-FB57F0BA5CC4}"/>
          </ac:graphicFrameMkLst>
        </pc:graphicFrame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3" creationId="{38907927-31F1-122A-CF63-AF22537A2A5F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4" creationId="{503A2C54-F966-3FE8-BCA4-1CBAAB972EA5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25" creationId="{25437980-9633-B651-9EED-681B3E06CE44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35" creationId="{0C193C0B-5859-27CF-5A65-ED2065C446B3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36" creationId="{2F5DE145-7D3E-DEF0-254B-6C656EA3F67F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37" creationId="{AEF6C6F0-6C0B-942B-3E33-0FA4F4553AD2}"/>
          </ac:picMkLst>
        </pc:picChg>
        <pc:picChg chg="mod">
          <ac:chgData name="Justin Payan" userId="31a3a65be368f897" providerId="LiveId" clId="{8BC5834F-EF2F-4790-AB34-5AF320839B14}" dt="2023-01-24T18:04:02.380" v="2350" actId="1076"/>
          <ac:picMkLst>
            <pc:docMk/>
            <pc:sldMk cId="1058962371" sldId="346"/>
            <ac:picMk id="38" creationId="{FAF3C45F-EF59-DBCB-5629-8EC4AB5B3587}"/>
          </ac:picMkLst>
        </pc:picChg>
      </pc:sldChg>
      <pc:sldChg chg="del">
        <pc:chgData name="Justin Payan" userId="31a3a65be368f897" providerId="LiveId" clId="{8BC5834F-EF2F-4790-AB34-5AF320839B14}" dt="2023-01-24T19:36:41.022" v="2650" actId="47"/>
        <pc:sldMkLst>
          <pc:docMk/>
          <pc:sldMk cId="1944319790" sldId="347"/>
        </pc:sldMkLst>
      </pc:sldChg>
      <pc:sldChg chg="del">
        <pc:chgData name="Justin Payan" userId="31a3a65be368f897" providerId="LiveId" clId="{8BC5834F-EF2F-4790-AB34-5AF320839B14}" dt="2023-01-24T19:36:47.972" v="2651" actId="47"/>
        <pc:sldMkLst>
          <pc:docMk/>
          <pc:sldMk cId="2034264989" sldId="350"/>
        </pc:sldMkLst>
      </pc:sldChg>
      <pc:sldChg chg="del">
        <pc:chgData name="Justin Payan" userId="31a3a65be368f897" providerId="LiveId" clId="{8BC5834F-EF2F-4790-AB34-5AF320839B14}" dt="2023-01-24T19:36:47.972" v="2651" actId="47"/>
        <pc:sldMkLst>
          <pc:docMk/>
          <pc:sldMk cId="1346023087" sldId="351"/>
        </pc:sldMkLst>
      </pc:sldChg>
      <pc:sldChg chg="del">
        <pc:chgData name="Justin Payan" userId="31a3a65be368f897" providerId="LiveId" clId="{8BC5834F-EF2F-4790-AB34-5AF320839B14}" dt="2023-01-24T19:36:47.972" v="2651" actId="47"/>
        <pc:sldMkLst>
          <pc:docMk/>
          <pc:sldMk cId="2035622091" sldId="352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149476621" sldId="354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2226894476" sldId="355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2208242099" sldId="356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3935802869" sldId="357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3171074430" sldId="358"/>
        </pc:sldMkLst>
      </pc:sldChg>
      <pc:sldChg chg="ord">
        <pc:chgData name="Justin Payan" userId="31a3a65be368f897" providerId="LiveId" clId="{8BC5834F-EF2F-4790-AB34-5AF320839B14}" dt="2023-01-24T17:00:46.111" v="333"/>
        <pc:sldMkLst>
          <pc:docMk/>
          <pc:sldMk cId="1051819140" sldId="359"/>
        </pc:sldMkLst>
      </pc:sldChg>
      <pc:sldChg chg="del">
        <pc:chgData name="Justin Payan" userId="31a3a65be368f897" providerId="LiveId" clId="{8BC5834F-EF2F-4790-AB34-5AF320839B14}" dt="2023-01-24T19:36:54.342" v="2652" actId="47"/>
        <pc:sldMkLst>
          <pc:docMk/>
          <pc:sldMk cId="3922158008" sldId="360"/>
        </pc:sldMkLst>
      </pc:sldChg>
      <pc:sldChg chg="del">
        <pc:chgData name="Justin Payan" userId="31a3a65be368f897" providerId="LiveId" clId="{8BC5834F-EF2F-4790-AB34-5AF320839B14}" dt="2023-01-24T21:18:51.731" v="4311" actId="47"/>
        <pc:sldMkLst>
          <pc:docMk/>
          <pc:sldMk cId="4165376270" sldId="361"/>
        </pc:sldMkLst>
      </pc:sldChg>
      <pc:sldChg chg="modSp mod">
        <pc:chgData name="Justin Payan" userId="31a3a65be368f897" providerId="LiveId" clId="{8BC5834F-EF2F-4790-AB34-5AF320839B14}" dt="2023-01-24T22:03:29.458" v="5554" actId="20577"/>
        <pc:sldMkLst>
          <pc:docMk/>
          <pc:sldMk cId="32166442" sldId="362"/>
        </pc:sldMkLst>
        <pc:spChg chg="mod">
          <ac:chgData name="Justin Payan" userId="31a3a65be368f897" providerId="LiveId" clId="{8BC5834F-EF2F-4790-AB34-5AF320839B14}" dt="2023-01-24T22:03:29.458" v="5554" actId="20577"/>
          <ac:spMkLst>
            <pc:docMk/>
            <pc:sldMk cId="32166442" sldId="362"/>
            <ac:spMk id="2" creationId="{4E7309FA-33D7-E98F-B227-A20D7168461F}"/>
          </ac:spMkLst>
        </pc:spChg>
      </pc:sldChg>
      <pc:sldChg chg="modSp mod">
        <pc:chgData name="Justin Payan" userId="31a3a65be368f897" providerId="LiveId" clId="{8BC5834F-EF2F-4790-AB34-5AF320839B14}" dt="2023-01-24T22:03:36.308" v="5555"/>
        <pc:sldMkLst>
          <pc:docMk/>
          <pc:sldMk cId="3782800049" sldId="363"/>
        </pc:sldMkLst>
        <pc:spChg chg="mod">
          <ac:chgData name="Justin Payan" userId="31a3a65be368f897" providerId="LiveId" clId="{8BC5834F-EF2F-4790-AB34-5AF320839B14}" dt="2023-01-24T22:03:36.308" v="5555"/>
          <ac:spMkLst>
            <pc:docMk/>
            <pc:sldMk cId="3782800049" sldId="363"/>
            <ac:spMk id="2" creationId="{4E7309FA-33D7-E98F-B227-A20D7168461F}"/>
          </ac:spMkLst>
        </pc:spChg>
      </pc:sldChg>
      <pc:sldChg chg="addSp delSp modSp mod">
        <pc:chgData name="Justin Payan" userId="31a3a65be368f897" providerId="LiveId" clId="{8BC5834F-EF2F-4790-AB34-5AF320839B14}" dt="2023-01-27T22:30:14.077" v="12872"/>
        <pc:sldMkLst>
          <pc:docMk/>
          <pc:sldMk cId="1650442495" sldId="364"/>
        </pc:sldMkLst>
        <pc:spChg chg="mod">
          <ac:chgData name="Justin Payan" userId="31a3a65be368f897" providerId="LiveId" clId="{8BC5834F-EF2F-4790-AB34-5AF320839B14}" dt="2023-01-24T22:03:40.479" v="5556"/>
          <ac:spMkLst>
            <pc:docMk/>
            <pc:sldMk cId="1650442495" sldId="364"/>
            <ac:spMk id="2" creationId="{4E7309FA-33D7-E98F-B227-A20D7168461F}"/>
          </ac:spMkLst>
        </pc:spChg>
        <pc:spChg chg="add mod">
          <ac:chgData name="Justin Payan" userId="31a3a65be368f897" providerId="LiveId" clId="{8BC5834F-EF2F-4790-AB34-5AF320839B14}" dt="2023-01-27T22:30:14.077" v="12872"/>
          <ac:spMkLst>
            <pc:docMk/>
            <pc:sldMk cId="1650442495" sldId="364"/>
            <ac:spMk id="3" creationId="{4044DA9D-F39A-FB53-0FF6-CFAC80C9E14A}"/>
          </ac:spMkLst>
        </pc:spChg>
        <pc:spChg chg="del">
          <ac:chgData name="Justin Payan" userId="31a3a65be368f897" providerId="LiveId" clId="{8BC5834F-EF2F-4790-AB34-5AF320839B14}" dt="2023-01-27T22:30:13.167" v="12871" actId="478"/>
          <ac:spMkLst>
            <pc:docMk/>
            <pc:sldMk cId="1650442495" sldId="364"/>
            <ac:spMk id="24" creationId="{7A8AF51A-CA93-FF38-75A7-A33A917C1A3F}"/>
          </ac:spMkLst>
        </pc:spChg>
      </pc:sldChg>
      <pc:sldChg chg="modSp mod">
        <pc:chgData name="Justin Payan" userId="31a3a65be368f897" providerId="LiveId" clId="{8BC5834F-EF2F-4790-AB34-5AF320839B14}" dt="2023-01-27T22:30:07.851" v="12870" actId="1076"/>
        <pc:sldMkLst>
          <pc:docMk/>
          <pc:sldMk cId="3250418615" sldId="365"/>
        </pc:sldMkLst>
        <pc:spChg chg="mod">
          <ac:chgData name="Justin Payan" userId="31a3a65be368f897" providerId="LiveId" clId="{8BC5834F-EF2F-4790-AB34-5AF320839B14}" dt="2023-01-24T22:03:44.502" v="5557"/>
          <ac:spMkLst>
            <pc:docMk/>
            <pc:sldMk cId="3250418615" sldId="365"/>
            <ac:spMk id="2" creationId="{4E7309FA-33D7-E98F-B227-A20D7168461F}"/>
          </ac:spMkLst>
        </pc:spChg>
        <pc:spChg chg="mod">
          <ac:chgData name="Justin Payan" userId="31a3a65be368f897" providerId="LiveId" clId="{8BC5834F-EF2F-4790-AB34-5AF320839B14}" dt="2023-01-27T22:30:07.851" v="12870" actId="1076"/>
          <ac:spMkLst>
            <pc:docMk/>
            <pc:sldMk cId="3250418615" sldId="365"/>
            <ac:spMk id="24" creationId="{7A8AF51A-CA93-FF38-75A7-A33A917C1A3F}"/>
          </ac:spMkLst>
        </pc:spChg>
      </pc:sldChg>
      <pc:sldChg chg="del">
        <pc:chgData name="Justin Payan" userId="31a3a65be368f897" providerId="LiveId" clId="{8BC5834F-EF2F-4790-AB34-5AF320839B14}" dt="2023-01-24T21:47:13.389" v="5002" actId="47"/>
        <pc:sldMkLst>
          <pc:docMk/>
          <pc:sldMk cId="3821848036" sldId="366"/>
        </pc:sldMkLst>
      </pc:sldChg>
      <pc:sldChg chg="del">
        <pc:chgData name="Justin Payan" userId="31a3a65be368f897" providerId="LiveId" clId="{8BC5834F-EF2F-4790-AB34-5AF320839B14}" dt="2023-01-24T21:47:13.389" v="5002" actId="47"/>
        <pc:sldMkLst>
          <pc:docMk/>
          <pc:sldMk cId="906685003" sldId="370"/>
        </pc:sldMkLst>
      </pc:sldChg>
      <pc:sldChg chg="modSp mod ord">
        <pc:chgData name="Justin Payan" userId="31a3a65be368f897" providerId="LiveId" clId="{8BC5834F-EF2F-4790-AB34-5AF320839B14}" dt="2023-01-26T22:39:35.249" v="8363"/>
        <pc:sldMkLst>
          <pc:docMk/>
          <pc:sldMk cId="4072937102" sldId="371"/>
        </pc:sldMkLst>
        <pc:spChg chg="mod">
          <ac:chgData name="Justin Payan" userId="31a3a65be368f897" providerId="LiveId" clId="{8BC5834F-EF2F-4790-AB34-5AF320839B14}" dt="2023-01-26T22:14:13.649" v="7441" actId="20577"/>
          <ac:spMkLst>
            <pc:docMk/>
            <pc:sldMk cId="4072937102" sldId="371"/>
            <ac:spMk id="2" creationId="{0E86760E-B210-F604-45E0-AF1DDCF7971F}"/>
          </ac:spMkLst>
        </pc:spChg>
      </pc:sldChg>
      <pc:sldChg chg="ord">
        <pc:chgData name="Justin Payan" userId="31a3a65be368f897" providerId="LiveId" clId="{8BC5834F-EF2F-4790-AB34-5AF320839B14}" dt="2023-01-26T22:39:16.320" v="8361"/>
        <pc:sldMkLst>
          <pc:docMk/>
          <pc:sldMk cId="4243799719" sldId="373"/>
        </pc:sldMkLst>
      </pc:sldChg>
      <pc:sldChg chg="addSp delSp modSp mod">
        <pc:chgData name="Justin Payan" userId="31a3a65be368f897" providerId="LiveId" clId="{8BC5834F-EF2F-4790-AB34-5AF320839B14}" dt="2023-01-27T02:01:35.178" v="11668" actId="1076"/>
        <pc:sldMkLst>
          <pc:docMk/>
          <pc:sldMk cId="4217443809" sldId="374"/>
        </pc:sldMkLst>
        <pc:spChg chg="del">
          <ac:chgData name="Justin Payan" userId="31a3a65be368f897" providerId="LiveId" clId="{8BC5834F-EF2F-4790-AB34-5AF320839B14}" dt="2023-01-27T01:33:56.267" v="10384" actId="478"/>
          <ac:spMkLst>
            <pc:docMk/>
            <pc:sldMk cId="4217443809" sldId="374"/>
            <ac:spMk id="2" creationId="{0AAE068A-CF3C-8B0D-B7B4-5D7DA2BB9029}"/>
          </ac:spMkLst>
        </pc:spChg>
        <pc:spChg chg="del mod">
          <ac:chgData name="Justin Payan" userId="31a3a65be368f897" providerId="LiveId" clId="{8BC5834F-EF2F-4790-AB34-5AF320839B14}" dt="2023-01-27T01:31:47.058" v="10377" actId="478"/>
          <ac:spMkLst>
            <pc:docMk/>
            <pc:sldMk cId="4217443809" sldId="374"/>
            <ac:spMk id="3" creationId="{F5580624-6472-5668-78AF-9279CDF12E73}"/>
          </ac:spMkLst>
        </pc:spChg>
        <pc:spChg chg="add del mod">
          <ac:chgData name="Justin Payan" userId="31a3a65be368f897" providerId="LiveId" clId="{8BC5834F-EF2F-4790-AB34-5AF320839B14}" dt="2023-01-27T01:31:49.378" v="10378" actId="478"/>
          <ac:spMkLst>
            <pc:docMk/>
            <pc:sldMk cId="4217443809" sldId="374"/>
            <ac:spMk id="5" creationId="{E2176E36-EEFC-F0B9-8C50-AE541B4BF508}"/>
          </ac:spMkLst>
        </pc:spChg>
        <pc:spChg chg="add mod">
          <ac:chgData name="Justin Payan" userId="31a3a65be368f897" providerId="LiveId" clId="{8BC5834F-EF2F-4790-AB34-5AF320839B14}" dt="2023-01-27T01:33:56.267" v="10384" actId="478"/>
          <ac:spMkLst>
            <pc:docMk/>
            <pc:sldMk cId="4217443809" sldId="374"/>
            <ac:spMk id="9" creationId="{517C1500-74AB-A688-3899-759F7D94F05C}"/>
          </ac:spMkLst>
        </pc:spChg>
        <pc:spChg chg="add mod">
          <ac:chgData name="Justin Payan" userId="31a3a65be368f897" providerId="LiveId" clId="{8BC5834F-EF2F-4790-AB34-5AF320839B14}" dt="2023-01-27T01:43:01.498" v="10834" actId="1038"/>
          <ac:spMkLst>
            <pc:docMk/>
            <pc:sldMk cId="4217443809" sldId="374"/>
            <ac:spMk id="10" creationId="{D5BAF2FA-59DC-A788-2FB0-9FF4901A7165}"/>
          </ac:spMkLst>
        </pc:spChg>
        <pc:spChg chg="add mod">
          <ac:chgData name="Justin Payan" userId="31a3a65be368f897" providerId="LiveId" clId="{8BC5834F-EF2F-4790-AB34-5AF320839B14}" dt="2023-01-27T01:39:22.327" v="10557" actId="20577"/>
          <ac:spMkLst>
            <pc:docMk/>
            <pc:sldMk cId="4217443809" sldId="374"/>
            <ac:spMk id="13" creationId="{64AE0667-4E7B-510F-2E1E-12312EE76687}"/>
          </ac:spMkLst>
        </pc:spChg>
        <pc:picChg chg="add mod">
          <ac:chgData name="Justin Payan" userId="31a3a65be368f897" providerId="LiveId" clId="{8BC5834F-EF2F-4790-AB34-5AF320839B14}" dt="2023-01-27T01:43:01.498" v="10834" actId="1038"/>
          <ac:picMkLst>
            <pc:docMk/>
            <pc:sldMk cId="4217443809" sldId="374"/>
            <ac:picMk id="7" creationId="{5B1B6CCD-6532-1915-2446-2FC7D3CD1D35}"/>
          </ac:picMkLst>
        </pc:picChg>
        <pc:picChg chg="add mod">
          <ac:chgData name="Justin Payan" userId="31a3a65be368f897" providerId="LiveId" clId="{8BC5834F-EF2F-4790-AB34-5AF320839B14}" dt="2023-01-27T01:39:10.571" v="10554" actId="1036"/>
          <ac:picMkLst>
            <pc:docMk/>
            <pc:sldMk cId="4217443809" sldId="374"/>
            <ac:picMk id="12" creationId="{8D855D68-A491-50FF-DE7B-1AEF0F5F64E2}"/>
          </ac:picMkLst>
        </pc:picChg>
        <pc:picChg chg="add mod">
          <ac:chgData name="Justin Payan" userId="31a3a65be368f897" providerId="LiveId" clId="{8BC5834F-EF2F-4790-AB34-5AF320839B14}" dt="2023-01-27T02:01:35.178" v="11668" actId="1076"/>
          <ac:picMkLst>
            <pc:docMk/>
            <pc:sldMk cId="4217443809" sldId="374"/>
            <ac:picMk id="3074" creationId="{483FFE3D-BA35-0273-8766-0AE5509DC185}"/>
          </ac:picMkLst>
        </pc:picChg>
      </pc:sldChg>
      <pc:sldChg chg="addSp modSp new mod setBg">
        <pc:chgData name="Justin Payan" userId="31a3a65be368f897" providerId="LiveId" clId="{8BC5834F-EF2F-4790-AB34-5AF320839B14}" dt="2023-01-27T01:42:41.298" v="10815" actId="313"/>
        <pc:sldMkLst>
          <pc:docMk/>
          <pc:sldMk cId="2015265790" sldId="375"/>
        </pc:sldMkLst>
        <pc:spChg chg="mod">
          <ac:chgData name="Justin Payan" userId="31a3a65be368f897" providerId="LiveId" clId="{8BC5834F-EF2F-4790-AB34-5AF320839B14}" dt="2023-01-27T01:42:11.628" v="10740" actId="26606"/>
          <ac:spMkLst>
            <pc:docMk/>
            <pc:sldMk cId="2015265790" sldId="375"/>
            <ac:spMk id="2" creationId="{18026195-AD11-ECCD-47B4-C2D959C08BB8}"/>
          </ac:spMkLst>
        </pc:spChg>
        <pc:spChg chg="mod">
          <ac:chgData name="Justin Payan" userId="31a3a65be368f897" providerId="LiveId" clId="{8BC5834F-EF2F-4790-AB34-5AF320839B14}" dt="2023-01-27T01:42:41.298" v="10815" actId="313"/>
          <ac:spMkLst>
            <pc:docMk/>
            <pc:sldMk cId="2015265790" sldId="375"/>
            <ac:spMk id="3" creationId="{8BEFBB46-CF34-B115-7266-A618D9478C34}"/>
          </ac:spMkLst>
        </pc:spChg>
        <pc:spChg chg="add">
          <ac:chgData name="Justin Payan" userId="31a3a65be368f897" providerId="LiveId" clId="{8BC5834F-EF2F-4790-AB34-5AF320839B14}" dt="2023-01-27T01:42:11.628" v="10740" actId="26606"/>
          <ac:spMkLst>
            <pc:docMk/>
            <pc:sldMk cId="2015265790" sldId="375"/>
            <ac:spMk id="4103" creationId="{2B566528-1B12-4246-9431-5C2D7D081168}"/>
          </ac:spMkLst>
        </pc:spChg>
        <pc:grpChg chg="add">
          <ac:chgData name="Justin Payan" userId="31a3a65be368f897" providerId="LiveId" clId="{8BC5834F-EF2F-4790-AB34-5AF320839B14}" dt="2023-01-27T01:42:11.628" v="10740" actId="26606"/>
          <ac:grpSpMkLst>
            <pc:docMk/>
            <pc:sldMk cId="2015265790" sldId="375"/>
            <ac:grpSpMk id="4105" creationId="{828A5161-06F1-46CF-8AD7-844680A59E13}"/>
          </ac:grpSpMkLst>
        </pc:grpChg>
        <pc:grpChg chg="add">
          <ac:chgData name="Justin Payan" userId="31a3a65be368f897" providerId="LiveId" clId="{8BC5834F-EF2F-4790-AB34-5AF320839B14}" dt="2023-01-27T01:42:11.628" v="10740" actId="26606"/>
          <ac:grpSpMkLst>
            <pc:docMk/>
            <pc:sldMk cId="2015265790" sldId="375"/>
            <ac:grpSpMk id="4109" creationId="{5995D10D-E9C9-47DB-AE7E-801FEF38F5C9}"/>
          </ac:grpSpMkLst>
        </pc:grpChg>
        <pc:picChg chg="add mod">
          <ac:chgData name="Justin Payan" userId="31a3a65be368f897" providerId="LiveId" clId="{8BC5834F-EF2F-4790-AB34-5AF320839B14}" dt="2023-01-27T01:42:11.628" v="10740" actId="26606"/>
          <ac:picMkLst>
            <pc:docMk/>
            <pc:sldMk cId="2015265790" sldId="375"/>
            <ac:picMk id="4098" creationId="{81FF0067-7EBF-B4D1-95F5-E133AFD859FF}"/>
          </ac:picMkLst>
        </pc:picChg>
      </pc:sldChg>
      <pc:sldChg chg="addSp delSp modSp add del mod">
        <pc:chgData name="Justin Payan" userId="31a3a65be368f897" providerId="LiveId" clId="{8BC5834F-EF2F-4790-AB34-5AF320839B14}" dt="2023-01-27T22:28:25.025" v="12848" actId="47"/>
        <pc:sldMkLst>
          <pc:docMk/>
          <pc:sldMk cId="349953874" sldId="376"/>
        </pc:sldMkLst>
        <pc:spChg chg="mod">
          <ac:chgData name="Justin Payan" userId="31a3a65be368f897" providerId="LiveId" clId="{8BC5834F-EF2F-4790-AB34-5AF320839B14}" dt="2023-01-24T17:29:28.583" v="867" actId="20577"/>
          <ac:spMkLst>
            <pc:docMk/>
            <pc:sldMk cId="349953874" sldId="376"/>
            <ac:spMk id="2" creationId="{29BCB4CD-50D7-8D8B-6CF9-6C098993F2A8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3" creationId="{04275BFD-ECFB-785E-3BBE-EDCBD3D59A7F}"/>
          </ac:spMkLst>
        </pc:spChg>
        <pc:spChg chg="del">
          <ac:chgData name="Justin Payan" userId="31a3a65be368f897" providerId="LiveId" clId="{8BC5834F-EF2F-4790-AB34-5AF320839B14}" dt="2023-01-24T17:29:40.521" v="870" actId="478"/>
          <ac:spMkLst>
            <pc:docMk/>
            <pc:sldMk cId="349953874" sldId="376"/>
            <ac:spMk id="4" creationId="{D60F5358-241A-CE97-4AB9-00ACC70FE413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5" creationId="{0AA939D0-8874-A6CC-5B7F-82D946775F34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6" creationId="{2DB4EE6C-E711-7452-421C-FABE1D16CA16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7" creationId="{63D77161-86DA-5BEA-B083-FE98CF2692B8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" creationId="{2E379F4A-C509-B286-73A2-960FEA086C3B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9" creationId="{C1C34F1A-36D3-A94F-1A04-92FD3E5D34F0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10" creationId="{74A9E320-C56B-4F2B-91F1-486DC3BCED42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11" creationId="{1FF8D0EC-32AC-F6D4-5E35-36C96A9E6A27}"/>
          </ac:spMkLst>
        </pc:spChg>
        <pc:spChg chg="add del mod">
          <ac:chgData name="Justin Payan" userId="31a3a65be368f897" providerId="LiveId" clId="{8BC5834F-EF2F-4790-AB34-5AF320839B14}" dt="2023-01-24T17:29:37.723" v="869" actId="478"/>
          <ac:spMkLst>
            <pc:docMk/>
            <pc:sldMk cId="349953874" sldId="376"/>
            <ac:spMk id="12" creationId="{3BFC2585-BF74-2FC5-4E20-BD5F045F2848}"/>
          </ac:spMkLst>
        </pc:spChg>
        <pc:spChg chg="add del mod">
          <ac:chgData name="Justin Payan" userId="31a3a65be368f897" providerId="LiveId" clId="{8BC5834F-EF2F-4790-AB34-5AF320839B14}" dt="2023-01-24T17:29:48.963" v="873" actId="478"/>
          <ac:spMkLst>
            <pc:docMk/>
            <pc:sldMk cId="349953874" sldId="376"/>
            <ac:spMk id="13" creationId="{21BEC105-5C30-73F4-4C3C-B1E41220F588}"/>
          </ac:spMkLst>
        </pc:spChg>
        <pc:spChg chg="add del mod">
          <ac:chgData name="Justin Payan" userId="31a3a65be368f897" providerId="LiveId" clId="{8BC5834F-EF2F-4790-AB34-5AF320839B14}" dt="2023-01-24T17:45:14.732" v="1559" actId="478"/>
          <ac:spMkLst>
            <pc:docMk/>
            <pc:sldMk cId="349953874" sldId="376"/>
            <ac:spMk id="14" creationId="{F0DEDF11-90DC-CDC8-A27A-A7496DDD346A}"/>
          </ac:spMkLst>
        </pc:spChg>
        <pc:spChg chg="add del mod">
          <ac:chgData name="Justin Payan" userId="31a3a65be368f897" providerId="LiveId" clId="{8BC5834F-EF2F-4790-AB34-5AF320839B14}" dt="2023-01-24T17:14:09.143" v="569" actId="478"/>
          <ac:spMkLst>
            <pc:docMk/>
            <pc:sldMk cId="349953874" sldId="376"/>
            <ac:spMk id="15" creationId="{7A9B9397-35AE-2AAB-94E9-78A95200F713}"/>
          </ac:spMkLst>
        </pc:spChg>
        <pc:spChg chg="add del">
          <ac:chgData name="Justin Payan" userId="31a3a65be368f897" providerId="LiveId" clId="{8BC5834F-EF2F-4790-AB34-5AF320839B14}" dt="2023-01-24T17:14:15.631" v="571" actId="478"/>
          <ac:spMkLst>
            <pc:docMk/>
            <pc:sldMk cId="349953874" sldId="376"/>
            <ac:spMk id="16" creationId="{88876E19-7BB1-CC19-6D38-209884D979B8}"/>
          </ac:spMkLst>
        </pc:spChg>
        <pc:spChg chg="add del">
          <ac:chgData name="Justin Payan" userId="31a3a65be368f897" providerId="LiveId" clId="{8BC5834F-EF2F-4790-AB34-5AF320839B14}" dt="2023-01-24T17:14:22.073" v="573" actId="478"/>
          <ac:spMkLst>
            <pc:docMk/>
            <pc:sldMk cId="349953874" sldId="376"/>
            <ac:spMk id="17" creationId="{1E2F1A95-065F-4B37-1703-F45CB10F54A4}"/>
          </ac:spMkLst>
        </pc:spChg>
        <pc:spChg chg="add del">
          <ac:chgData name="Justin Payan" userId="31a3a65be368f897" providerId="LiveId" clId="{8BC5834F-EF2F-4790-AB34-5AF320839B14}" dt="2023-01-24T17:14:27.342" v="575" actId="478"/>
          <ac:spMkLst>
            <pc:docMk/>
            <pc:sldMk cId="349953874" sldId="376"/>
            <ac:spMk id="18" creationId="{84B18F2D-81C3-3CFF-F9D7-71603074E0B0}"/>
          </ac:spMkLst>
        </pc:spChg>
        <pc:spChg chg="add del mod">
          <ac:chgData name="Justin Payan" userId="31a3a65be368f897" providerId="LiveId" clId="{8BC5834F-EF2F-4790-AB34-5AF320839B14}" dt="2023-01-24T17:22:46.202" v="709" actId="478"/>
          <ac:spMkLst>
            <pc:docMk/>
            <pc:sldMk cId="349953874" sldId="376"/>
            <ac:spMk id="21" creationId="{30328B9F-623E-F607-37B9-BDCBF4394E19}"/>
          </ac:spMkLst>
        </pc:spChg>
        <pc:spChg chg="add del mod">
          <ac:chgData name="Justin Payan" userId="31a3a65be368f897" providerId="LiveId" clId="{8BC5834F-EF2F-4790-AB34-5AF320839B14}" dt="2023-01-24T17:45:14.732" v="1559" actId="478"/>
          <ac:spMkLst>
            <pc:docMk/>
            <pc:sldMk cId="349953874" sldId="376"/>
            <ac:spMk id="24" creationId="{A3458BE2-F576-E47E-1ED6-B0E5A0651F44}"/>
          </ac:spMkLst>
        </pc:spChg>
        <pc:spChg chg="add del mod">
          <ac:chgData name="Justin Payan" userId="31a3a65be368f897" providerId="LiveId" clId="{8BC5834F-EF2F-4790-AB34-5AF320839B14}" dt="2023-01-24T17:45:14.732" v="1559" actId="478"/>
          <ac:spMkLst>
            <pc:docMk/>
            <pc:sldMk cId="349953874" sldId="376"/>
            <ac:spMk id="25" creationId="{B750290B-75BF-3351-2817-634DEFEFB317}"/>
          </ac:spMkLst>
        </pc:spChg>
        <pc:spChg chg="add del mod">
          <ac:chgData name="Justin Payan" userId="31a3a65be368f897" providerId="LiveId" clId="{8BC5834F-EF2F-4790-AB34-5AF320839B14}" dt="2023-01-24T17:45:14.732" v="1559" actId="478"/>
          <ac:spMkLst>
            <pc:docMk/>
            <pc:sldMk cId="349953874" sldId="376"/>
            <ac:spMk id="38" creationId="{608F01E2-D87D-29C6-6A9F-77C8606509EE}"/>
          </ac:spMkLst>
        </pc:spChg>
        <pc:spChg chg="add del mod">
          <ac:chgData name="Justin Payan" userId="31a3a65be368f897" providerId="LiveId" clId="{8BC5834F-EF2F-4790-AB34-5AF320839B14}" dt="2023-01-24T17:45:14.732" v="1559" actId="478"/>
          <ac:spMkLst>
            <pc:docMk/>
            <pc:sldMk cId="349953874" sldId="376"/>
            <ac:spMk id="39" creationId="{BF9C39AC-B4AD-15E0-62D9-5847143AE2AE}"/>
          </ac:spMkLst>
        </pc:spChg>
        <pc:spChg chg="add mod">
          <ac:chgData name="Justin Payan" userId="31a3a65be368f897" providerId="LiveId" clId="{8BC5834F-EF2F-4790-AB34-5AF320839B14}" dt="2023-01-27T22:25:48.864" v="12758" actId="1076"/>
          <ac:spMkLst>
            <pc:docMk/>
            <pc:sldMk cId="349953874" sldId="376"/>
            <ac:spMk id="40" creationId="{27EB93CB-1F50-2F0A-A674-84DA33FD7EA0}"/>
          </ac:spMkLst>
        </pc:spChg>
        <pc:spChg chg="add mod">
          <ac:chgData name="Justin Payan" userId="31a3a65be368f897" providerId="LiveId" clId="{8BC5834F-EF2F-4790-AB34-5AF320839B14}" dt="2023-01-27T22:25:48.864" v="12758" actId="1076"/>
          <ac:spMkLst>
            <pc:docMk/>
            <pc:sldMk cId="349953874" sldId="376"/>
            <ac:spMk id="43" creationId="{7ADB2792-08A0-AB44-CF47-A6DAF920A4CE}"/>
          </ac:spMkLst>
        </pc:spChg>
        <pc:spChg chg="add mod">
          <ac:chgData name="Justin Payan" userId="31a3a65be368f897" providerId="LiveId" clId="{8BC5834F-EF2F-4790-AB34-5AF320839B14}" dt="2023-01-27T22:25:48.864" v="12758" actId="1076"/>
          <ac:spMkLst>
            <pc:docMk/>
            <pc:sldMk cId="349953874" sldId="376"/>
            <ac:spMk id="44" creationId="{FBA9371B-1E6E-5620-7D51-8A1AB711C086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51" creationId="{F07EB0FF-34B4-8CA9-A595-897E44FE3647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52" creationId="{263CA433-62B5-652D-3DB3-E7E03DE68504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53" creationId="{9211FCE7-61A1-8087-5FD0-44C0125F2506}"/>
          </ac:spMkLst>
        </pc:spChg>
        <pc:spChg chg="add mod">
          <ac:chgData name="Justin Payan" userId="31a3a65be368f897" providerId="LiveId" clId="{8BC5834F-EF2F-4790-AB34-5AF320839B14}" dt="2023-01-27T22:25:48.864" v="12758" actId="1076"/>
          <ac:spMkLst>
            <pc:docMk/>
            <pc:sldMk cId="349953874" sldId="376"/>
            <ac:spMk id="56" creationId="{9FBA07FF-4A81-4DB7-8B92-936E068BBC36}"/>
          </ac:spMkLst>
        </pc:spChg>
        <pc:spChg chg="add mod">
          <ac:chgData name="Justin Payan" userId="31a3a65be368f897" providerId="LiveId" clId="{8BC5834F-EF2F-4790-AB34-5AF320839B14}" dt="2023-01-27T22:25:48.864" v="12758" actId="1076"/>
          <ac:spMkLst>
            <pc:docMk/>
            <pc:sldMk cId="349953874" sldId="376"/>
            <ac:spMk id="57" creationId="{DD3BF1BD-AB76-8F30-1414-07B538D576E0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62" creationId="{6016A18C-3628-4FDD-5D93-98564A1708C5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64" creationId="{88A0A84D-E008-F6A8-E3CA-CB8BCAE66C34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65" creationId="{D31ABE9D-9B8C-8617-CF3A-95E77D729BE6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73" creationId="{F71E8394-64C4-CFE3-C839-835249E99069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2" creationId="{84F6415D-12E7-8FD8-D947-28A6B63856C9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3" creationId="{4C0F9F19-338A-C8C5-4BEA-93832E6251AB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4" creationId="{1534A7DC-FAFD-368E-E706-63E065154622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5" creationId="{75901190-39AB-E975-314B-59C5D5D044E0}"/>
          </ac:spMkLst>
        </pc:spChg>
        <pc:spChg chg="del ord">
          <ac:chgData name="Justin Payan" userId="31a3a65be368f897" providerId="LiveId" clId="{8BC5834F-EF2F-4790-AB34-5AF320839B14}" dt="2023-01-24T17:29:36.531" v="868" actId="478"/>
          <ac:spMkLst>
            <pc:docMk/>
            <pc:sldMk cId="349953874" sldId="376"/>
            <ac:spMk id="86" creationId="{BF64BFD7-593F-5607-48D6-7D79EEE5E076}"/>
          </ac:spMkLst>
        </pc:spChg>
        <pc:spChg chg="del ord">
          <ac:chgData name="Justin Payan" userId="31a3a65be368f897" providerId="LiveId" clId="{8BC5834F-EF2F-4790-AB34-5AF320839B14}" dt="2023-01-24T17:29:42.011" v="871" actId="478"/>
          <ac:spMkLst>
            <pc:docMk/>
            <pc:sldMk cId="349953874" sldId="376"/>
            <ac:spMk id="87" creationId="{28E32032-4E3B-64C3-B336-5AA333B70E1D}"/>
          </ac:spMkLst>
        </pc:spChg>
        <pc:spChg chg="del">
          <ac:chgData name="Justin Payan" userId="31a3a65be368f897" providerId="LiveId" clId="{8BC5834F-EF2F-4790-AB34-5AF320839B14}" dt="2023-01-24T17:30:09.222" v="876" actId="478"/>
          <ac:spMkLst>
            <pc:docMk/>
            <pc:sldMk cId="349953874" sldId="376"/>
            <ac:spMk id="88" creationId="{B0487D16-F42D-210B-2E79-44C934635AF6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90" creationId="{D20835F5-DF2F-FC00-2DAB-5FCC3C3E48EF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91" creationId="{4B9DA023-CFA7-D84F-2A89-B0731CBC9B73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96" creationId="{AFD48B8F-BE2F-6AA1-E8A0-C9A981496905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98" creationId="{AC8D8BC1-2806-BF44-A961-EF4FE4467CB5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99" creationId="{5DC02D4B-C7A6-9926-2369-C28D8B2A2E94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101" creationId="{E4FBE203-4C83-C4F5-AB5D-540B68219C8D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103" creationId="{9B05DB86-2EAD-7909-4651-C53953191A59}"/>
          </ac:spMkLst>
        </pc:spChg>
        <pc:spChg chg="del">
          <ac:chgData name="Justin Payan" userId="31a3a65be368f897" providerId="LiveId" clId="{8BC5834F-EF2F-4790-AB34-5AF320839B14}" dt="2023-01-24T17:30:07.761" v="875" actId="478"/>
          <ac:spMkLst>
            <pc:docMk/>
            <pc:sldMk cId="349953874" sldId="376"/>
            <ac:spMk id="105" creationId="{60BECAAB-04AD-0789-F86C-F94244CCCE07}"/>
          </ac:spMkLst>
        </pc:spChg>
        <pc:picChg chg="add del mod">
          <ac:chgData name="Justin Payan" userId="31a3a65be368f897" providerId="LiveId" clId="{8BC5834F-EF2F-4790-AB34-5AF320839B14}" dt="2023-01-24T17:45:14.732" v="1559" actId="478"/>
          <ac:picMkLst>
            <pc:docMk/>
            <pc:sldMk cId="349953874" sldId="376"/>
            <ac:picMk id="20" creationId="{34AFBBE1-07BC-AF9A-CD86-76515D489CC1}"/>
          </ac:picMkLst>
        </pc:picChg>
        <pc:picChg chg="add del mod">
          <ac:chgData name="Justin Payan" userId="31a3a65be368f897" providerId="LiveId" clId="{8BC5834F-EF2F-4790-AB34-5AF320839B14}" dt="2023-01-24T17:45:14.732" v="1559" actId="478"/>
          <ac:picMkLst>
            <pc:docMk/>
            <pc:sldMk cId="349953874" sldId="376"/>
            <ac:picMk id="23" creationId="{F359CFF1-3EB8-3358-7C81-1992CB7B640B}"/>
          </ac:picMkLst>
        </pc:picChg>
        <pc:picChg chg="add del mod">
          <ac:chgData name="Justin Payan" userId="31a3a65be368f897" providerId="LiveId" clId="{8BC5834F-EF2F-4790-AB34-5AF320839B14}" dt="2023-01-24T17:45:14.732" v="1559" actId="478"/>
          <ac:picMkLst>
            <pc:docMk/>
            <pc:sldMk cId="349953874" sldId="376"/>
            <ac:picMk id="27" creationId="{F5452DF8-F1FF-382E-5D25-9E9080E10C7D}"/>
          </ac:picMkLst>
        </pc:picChg>
        <pc:picChg chg="add del mod">
          <ac:chgData name="Justin Payan" userId="31a3a65be368f897" providerId="LiveId" clId="{8BC5834F-EF2F-4790-AB34-5AF320839B14}" dt="2023-01-24T17:26:14.761" v="792" actId="478"/>
          <ac:picMkLst>
            <pc:docMk/>
            <pc:sldMk cId="349953874" sldId="376"/>
            <ac:picMk id="29" creationId="{49EEA5A1-BD63-AE04-AB79-D1DB93C6CF3F}"/>
          </ac:picMkLst>
        </pc:picChg>
        <pc:picChg chg="add del mod">
          <ac:chgData name="Justin Payan" userId="31a3a65be368f897" providerId="LiveId" clId="{8BC5834F-EF2F-4790-AB34-5AF320839B14}" dt="2023-01-24T17:45:14.732" v="1559" actId="478"/>
          <ac:picMkLst>
            <pc:docMk/>
            <pc:sldMk cId="349953874" sldId="376"/>
            <ac:picMk id="35" creationId="{F2BD8868-A274-6B32-120A-621BC0A21497}"/>
          </ac:picMkLst>
        </pc:picChg>
        <pc:picChg chg="add del mod">
          <ac:chgData name="Justin Payan" userId="31a3a65be368f897" providerId="LiveId" clId="{8BC5834F-EF2F-4790-AB34-5AF320839B14}" dt="2023-01-24T17:27:33.931" v="835" actId="478"/>
          <ac:picMkLst>
            <pc:docMk/>
            <pc:sldMk cId="349953874" sldId="376"/>
            <ac:picMk id="36" creationId="{653F030A-9168-B3BE-96E7-F32218C7CB5D}"/>
          </ac:picMkLst>
        </pc:picChg>
        <pc:picChg chg="add del mod">
          <ac:chgData name="Justin Payan" userId="31a3a65be368f897" providerId="LiveId" clId="{8BC5834F-EF2F-4790-AB34-5AF320839B14}" dt="2023-01-24T17:45:14.732" v="1559" actId="478"/>
          <ac:picMkLst>
            <pc:docMk/>
            <pc:sldMk cId="349953874" sldId="376"/>
            <ac:picMk id="37" creationId="{85D14331-DF6A-AD6A-462D-73AC7731F8EE}"/>
          </ac:picMkLst>
        </pc:picChg>
        <pc:picChg chg="add mod">
          <ac:chgData name="Justin Payan" userId="31a3a65be368f897" providerId="LiveId" clId="{8BC5834F-EF2F-4790-AB34-5AF320839B14}" dt="2023-01-27T22:25:48.864" v="12758" actId="1076"/>
          <ac:picMkLst>
            <pc:docMk/>
            <pc:sldMk cId="349953874" sldId="376"/>
            <ac:picMk id="41" creationId="{BCD03716-2517-5B4D-5D83-0E23AE3D6EC8}"/>
          </ac:picMkLst>
        </pc:picChg>
        <pc:picChg chg="add mod">
          <ac:chgData name="Justin Payan" userId="31a3a65be368f897" providerId="LiveId" clId="{8BC5834F-EF2F-4790-AB34-5AF320839B14}" dt="2023-01-27T22:25:48.864" v="12758" actId="1076"/>
          <ac:picMkLst>
            <pc:docMk/>
            <pc:sldMk cId="349953874" sldId="376"/>
            <ac:picMk id="42" creationId="{99F6F726-97AD-DBC2-4C01-E54DFD49C4CC}"/>
          </ac:picMkLst>
        </pc:picChg>
        <pc:picChg chg="add mod">
          <ac:chgData name="Justin Payan" userId="31a3a65be368f897" providerId="LiveId" clId="{8BC5834F-EF2F-4790-AB34-5AF320839B14}" dt="2023-01-27T22:25:48.864" v="12758" actId="1076"/>
          <ac:picMkLst>
            <pc:docMk/>
            <pc:sldMk cId="349953874" sldId="376"/>
            <ac:picMk id="45" creationId="{6A5AD259-45AE-6CF3-4B06-639A3A72E18C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49" creationId="{7C7527FB-BF01-15A1-5F2F-F0D3A5FC21A7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50" creationId="{C183E92D-AD81-D41A-5FB2-6A044E56218A}"/>
          </ac:picMkLst>
        </pc:picChg>
        <pc:picChg chg="add mod">
          <ac:chgData name="Justin Payan" userId="31a3a65be368f897" providerId="LiveId" clId="{8BC5834F-EF2F-4790-AB34-5AF320839B14}" dt="2023-01-27T22:25:48.864" v="12758" actId="1076"/>
          <ac:picMkLst>
            <pc:docMk/>
            <pc:sldMk cId="349953874" sldId="376"/>
            <ac:picMk id="54" creationId="{6A767979-5943-03D9-596E-182B2BD75682}"/>
          </ac:picMkLst>
        </pc:picChg>
        <pc:picChg chg="add mod">
          <ac:chgData name="Justin Payan" userId="31a3a65be368f897" providerId="LiveId" clId="{8BC5834F-EF2F-4790-AB34-5AF320839B14}" dt="2023-01-27T22:25:48.864" v="12758" actId="1076"/>
          <ac:picMkLst>
            <pc:docMk/>
            <pc:sldMk cId="349953874" sldId="376"/>
            <ac:picMk id="55" creationId="{E3FF6453-7BCF-8BB2-F3B9-F46B65E6A9AF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63" creationId="{74DA89C2-AFE1-B1EE-8953-2E3EE815E704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89" creationId="{A7E40CD0-AAF7-3654-C272-98825053E726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92" creationId="{AC8B0430-6A65-336E-6BBF-548DF452300D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93" creationId="{7E354282-8224-E658-BD79-CFBB21869D4D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94" creationId="{688E5FC8-32C3-3FB3-FFAA-AEFC66986900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95" creationId="{84A38071-68CF-9895-3C8D-CC370A2DDFA7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97" creationId="{55FD837A-9CB6-EF37-87E1-DE2E68B21234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00" creationId="{8F82EDB6-06A9-7178-08A7-D47C0E773198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02" creationId="{617DE656-8CF0-8E7A-9BED-6C8ED996E32B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04" creationId="{2CE5F69F-81DD-BCAE-AA37-30BF88567F7D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06" creationId="{9ED747FB-EC5B-6854-70D5-FA1765E09FA1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107" creationId="{A3DDFD80-7E6E-DE7B-6F84-403DC9F21497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108" creationId="{F1D71942-2D50-37F9-979E-B21295F4C777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109" creationId="{82D8DA17-DB05-0243-30AA-1A44FAA67B72}"/>
          </ac:picMkLst>
        </pc:picChg>
        <pc:picChg chg="del ord">
          <ac:chgData name="Justin Payan" userId="31a3a65be368f897" providerId="LiveId" clId="{8BC5834F-EF2F-4790-AB34-5AF320839B14}" dt="2023-01-24T17:29:36.531" v="868" actId="478"/>
          <ac:picMkLst>
            <pc:docMk/>
            <pc:sldMk cId="349953874" sldId="376"/>
            <ac:picMk id="110" creationId="{7134A666-1AF3-3751-1554-D8F75725BE83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11" creationId="{5F5CF6FA-D2A7-377F-8C63-55E11D86BEE5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12" creationId="{D38A1EC6-B270-1E1A-3B6F-1385BD30EC1E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13" creationId="{C788099D-8B60-7DA0-D13E-0138475DC6BB}"/>
          </ac:picMkLst>
        </pc:picChg>
        <pc:picChg chg="del">
          <ac:chgData name="Justin Payan" userId="31a3a65be368f897" providerId="LiveId" clId="{8BC5834F-EF2F-4790-AB34-5AF320839B14}" dt="2023-01-24T17:30:07.761" v="875" actId="478"/>
          <ac:picMkLst>
            <pc:docMk/>
            <pc:sldMk cId="349953874" sldId="376"/>
            <ac:picMk id="114" creationId="{D7B7950F-BBBA-8284-9A80-0916C9ECCF67}"/>
          </ac:picMkLst>
        </pc:picChg>
        <pc:cxnChg chg="add del mod">
          <ac:chgData name="Justin Payan" userId="31a3a65be368f897" providerId="LiveId" clId="{8BC5834F-EF2F-4790-AB34-5AF320839B14}" dt="2023-01-24T17:45:14.732" v="1559" actId="478"/>
          <ac:cxnSpMkLst>
            <pc:docMk/>
            <pc:sldMk cId="349953874" sldId="376"/>
            <ac:cxnSpMk id="31" creationId="{9F9A26F4-515C-2D6D-5F30-4C5A00FF4792}"/>
          </ac:cxnSpMkLst>
        </pc:cxnChg>
        <pc:cxnChg chg="add del mod">
          <ac:chgData name="Justin Payan" userId="31a3a65be368f897" providerId="LiveId" clId="{8BC5834F-EF2F-4790-AB34-5AF320839B14}" dt="2023-01-24T17:45:14.732" v="1559" actId="478"/>
          <ac:cxnSpMkLst>
            <pc:docMk/>
            <pc:sldMk cId="349953874" sldId="376"/>
            <ac:cxnSpMk id="32" creationId="{8DB52F62-E104-671E-5A6C-0F9F29AC8662}"/>
          </ac:cxnSpMkLst>
        </pc:cxnChg>
        <pc:cxnChg chg="add del mod">
          <ac:chgData name="Justin Payan" userId="31a3a65be368f897" providerId="LiveId" clId="{8BC5834F-EF2F-4790-AB34-5AF320839B14}" dt="2023-01-24T17:45:14.732" v="1559" actId="478"/>
          <ac:cxnSpMkLst>
            <pc:docMk/>
            <pc:sldMk cId="349953874" sldId="376"/>
            <ac:cxnSpMk id="33" creationId="{40C80D04-FC0B-BE24-60E9-70E70155CDED}"/>
          </ac:cxnSpMkLst>
        </pc:cxnChg>
        <pc:cxnChg chg="add mod">
          <ac:chgData name="Justin Payan" userId="31a3a65be368f897" providerId="LiveId" clId="{8BC5834F-EF2F-4790-AB34-5AF320839B14}" dt="2023-01-27T22:25:48.864" v="12758" actId="1076"/>
          <ac:cxnSpMkLst>
            <pc:docMk/>
            <pc:sldMk cId="349953874" sldId="376"/>
            <ac:cxnSpMk id="46" creationId="{FF904C92-E14C-0420-E787-EB976F4B665F}"/>
          </ac:cxnSpMkLst>
        </pc:cxnChg>
        <pc:cxnChg chg="add mod">
          <ac:chgData name="Justin Payan" userId="31a3a65be368f897" providerId="LiveId" clId="{8BC5834F-EF2F-4790-AB34-5AF320839B14}" dt="2023-01-27T22:25:48.864" v="12758" actId="1076"/>
          <ac:cxnSpMkLst>
            <pc:docMk/>
            <pc:sldMk cId="349953874" sldId="376"/>
            <ac:cxnSpMk id="47" creationId="{436DB278-F113-F730-61EE-A33329BFAB22}"/>
          </ac:cxnSpMkLst>
        </pc:cxnChg>
        <pc:cxnChg chg="add mod">
          <ac:chgData name="Justin Payan" userId="31a3a65be368f897" providerId="LiveId" clId="{8BC5834F-EF2F-4790-AB34-5AF320839B14}" dt="2023-01-27T22:25:48.864" v="12758" actId="1076"/>
          <ac:cxnSpMkLst>
            <pc:docMk/>
            <pc:sldMk cId="349953874" sldId="376"/>
            <ac:cxnSpMk id="48" creationId="{A0360F9B-9164-9781-F8D9-00495DDCDA03}"/>
          </ac:cxnSpMkLst>
        </pc:cxnChg>
      </pc:sldChg>
      <pc:sldChg chg="add del">
        <pc:chgData name="Justin Payan" userId="31a3a65be368f897" providerId="LiveId" clId="{8BC5834F-EF2F-4790-AB34-5AF320839B14}" dt="2023-01-24T17:31:15.642" v="941" actId="47"/>
        <pc:sldMkLst>
          <pc:docMk/>
          <pc:sldMk cId="2411841294" sldId="377"/>
        </pc:sldMkLst>
      </pc:sldChg>
      <pc:sldChg chg="addSp delSp modSp add mod">
        <pc:chgData name="Justin Payan" userId="31a3a65be368f897" providerId="LiveId" clId="{8BC5834F-EF2F-4790-AB34-5AF320839B14}" dt="2023-01-27T22:28:16.655" v="12847" actId="478"/>
        <pc:sldMkLst>
          <pc:docMk/>
          <pc:sldMk cId="4276256409" sldId="378"/>
        </pc:sldMkLst>
        <pc:spChg chg="add del mod">
          <ac:chgData name="Justin Payan" userId="31a3a65be368f897" providerId="LiveId" clId="{8BC5834F-EF2F-4790-AB34-5AF320839B14}" dt="2023-01-27T22:28:16.655" v="12847" actId="478"/>
          <ac:spMkLst>
            <pc:docMk/>
            <pc:sldMk cId="4276256409" sldId="378"/>
            <ac:spMk id="3" creationId="{31B9C200-33E8-660C-2F76-1897555A5A45}"/>
          </ac:spMkLst>
        </pc:spChg>
        <pc:spChg chg="add del mod">
          <ac:chgData name="Justin Payan" userId="31a3a65be368f897" providerId="LiveId" clId="{8BC5834F-EF2F-4790-AB34-5AF320839B14}" dt="2023-01-27T22:28:16.655" v="12847" actId="478"/>
          <ac:spMkLst>
            <pc:docMk/>
            <pc:sldMk cId="4276256409" sldId="378"/>
            <ac:spMk id="4" creationId="{F0D8D39D-C14E-4040-D96A-649EBC32BD64}"/>
          </ac:spMkLst>
        </pc:spChg>
        <pc:spChg chg="add del mod">
          <ac:chgData name="Justin Payan" userId="31a3a65be368f897" providerId="LiveId" clId="{8BC5834F-EF2F-4790-AB34-5AF320839B14}" dt="2023-01-27T22:28:16.655" v="12847" actId="478"/>
          <ac:spMkLst>
            <pc:docMk/>
            <pc:sldMk cId="4276256409" sldId="378"/>
            <ac:spMk id="5" creationId="{CBF94018-8D0B-CD34-9AC0-2DFC069FEF6C}"/>
          </ac:spMkLst>
        </pc:spChg>
        <pc:spChg chg="add mod">
          <ac:chgData name="Justin Payan" userId="31a3a65be368f897" providerId="LiveId" clId="{8BC5834F-EF2F-4790-AB34-5AF320839B14}" dt="2023-01-27T22:27:00.853" v="12774" actId="1076"/>
          <ac:spMkLst>
            <pc:docMk/>
            <pc:sldMk cId="4276256409" sldId="378"/>
            <ac:spMk id="7" creationId="{713437A6-E722-20A5-DD82-2DDD0D1D8E89}"/>
          </ac:spMkLst>
        </pc:spChg>
        <pc:spChg chg="add del mod">
          <ac:chgData name="Justin Payan" userId="31a3a65be368f897" providerId="LiveId" clId="{8BC5834F-EF2F-4790-AB34-5AF320839B14}" dt="2023-01-27T22:26:47.052" v="12772" actId="478"/>
          <ac:spMkLst>
            <pc:docMk/>
            <pc:sldMk cId="4276256409" sldId="378"/>
            <ac:spMk id="9" creationId="{51D6379B-B6ED-B05F-7EF1-683D5EA77EF4}"/>
          </ac:spMkLst>
        </pc:spChg>
        <pc:spChg chg="mod">
          <ac:chgData name="Justin Payan" userId="31a3a65be368f897" providerId="LiveId" clId="{8BC5834F-EF2F-4790-AB34-5AF320839B14}" dt="2023-01-27T22:26:33.307" v="12769" actId="1076"/>
          <ac:spMkLst>
            <pc:docMk/>
            <pc:sldMk cId="4276256409" sldId="378"/>
            <ac:spMk id="14" creationId="{F0DEDF11-90DC-CDC8-A27A-A7496DDD346A}"/>
          </ac:spMkLst>
        </pc:spChg>
        <pc:spChg chg="mod">
          <ac:chgData name="Justin Payan" userId="31a3a65be368f897" providerId="LiveId" clId="{8BC5834F-EF2F-4790-AB34-5AF320839B14}" dt="2023-01-27T22:26:33.307" v="12769" actId="1076"/>
          <ac:spMkLst>
            <pc:docMk/>
            <pc:sldMk cId="4276256409" sldId="378"/>
            <ac:spMk id="24" creationId="{A3458BE2-F576-E47E-1ED6-B0E5A0651F44}"/>
          </ac:spMkLst>
        </pc:spChg>
        <pc:spChg chg="mod">
          <ac:chgData name="Justin Payan" userId="31a3a65be368f897" providerId="LiveId" clId="{8BC5834F-EF2F-4790-AB34-5AF320839B14}" dt="2023-01-27T22:26:33.307" v="12769" actId="1076"/>
          <ac:spMkLst>
            <pc:docMk/>
            <pc:sldMk cId="4276256409" sldId="378"/>
            <ac:spMk id="25" creationId="{B750290B-75BF-3351-2817-634DEFEFB317}"/>
          </ac:spMkLst>
        </pc:spChg>
        <pc:spChg chg="mod">
          <ac:chgData name="Justin Payan" userId="31a3a65be368f897" providerId="LiveId" clId="{8BC5834F-EF2F-4790-AB34-5AF320839B14}" dt="2023-01-27T22:27:46.418" v="12844" actId="1076"/>
          <ac:spMkLst>
            <pc:docMk/>
            <pc:sldMk cId="4276256409" sldId="378"/>
            <ac:spMk id="38" creationId="{608F01E2-D87D-29C6-6A9F-77C8606509EE}"/>
          </ac:spMkLst>
        </pc:spChg>
        <pc:spChg chg="mod">
          <ac:chgData name="Justin Payan" userId="31a3a65be368f897" providerId="LiveId" clId="{8BC5834F-EF2F-4790-AB34-5AF320839B14}" dt="2023-01-27T22:26:33.307" v="12769" actId="1076"/>
          <ac:spMkLst>
            <pc:docMk/>
            <pc:sldMk cId="4276256409" sldId="378"/>
            <ac:spMk id="39" creationId="{BF9C39AC-B4AD-15E0-62D9-5847143AE2AE}"/>
          </ac:spMkLst>
        </pc:spChg>
        <pc:picChg chg="add mod">
          <ac:chgData name="Justin Payan" userId="31a3a65be368f897" providerId="LiveId" clId="{8BC5834F-EF2F-4790-AB34-5AF320839B14}" dt="2023-01-27T22:27:00.853" v="12774" actId="1076"/>
          <ac:picMkLst>
            <pc:docMk/>
            <pc:sldMk cId="4276256409" sldId="378"/>
            <ac:picMk id="6" creationId="{1E03B475-54D1-3910-3386-3DD71CB78898}"/>
          </ac:picMkLst>
        </pc:picChg>
        <pc:picChg chg="add mod">
          <ac:chgData name="Justin Payan" userId="31a3a65be368f897" providerId="LiveId" clId="{8BC5834F-EF2F-4790-AB34-5AF320839B14}" dt="2023-01-27T22:27:00.853" v="12774" actId="1076"/>
          <ac:picMkLst>
            <pc:docMk/>
            <pc:sldMk cId="4276256409" sldId="378"/>
            <ac:picMk id="8" creationId="{11BB762B-E612-E889-6AA7-E90026DD44E7}"/>
          </ac:picMkLst>
        </pc:picChg>
        <pc:picChg chg="mod">
          <ac:chgData name="Justin Payan" userId="31a3a65be368f897" providerId="LiveId" clId="{8BC5834F-EF2F-4790-AB34-5AF320839B14}" dt="2023-01-27T22:26:33.307" v="12769" actId="1076"/>
          <ac:picMkLst>
            <pc:docMk/>
            <pc:sldMk cId="4276256409" sldId="378"/>
            <ac:picMk id="20" creationId="{34AFBBE1-07BC-AF9A-CD86-76515D489CC1}"/>
          </ac:picMkLst>
        </pc:picChg>
        <pc:picChg chg="mod">
          <ac:chgData name="Justin Payan" userId="31a3a65be368f897" providerId="LiveId" clId="{8BC5834F-EF2F-4790-AB34-5AF320839B14}" dt="2023-01-27T22:26:33.307" v="12769" actId="1076"/>
          <ac:picMkLst>
            <pc:docMk/>
            <pc:sldMk cId="4276256409" sldId="378"/>
            <ac:picMk id="23" creationId="{F359CFF1-3EB8-3358-7C81-1992CB7B640B}"/>
          </ac:picMkLst>
        </pc:picChg>
        <pc:picChg chg="mod">
          <ac:chgData name="Justin Payan" userId="31a3a65be368f897" providerId="LiveId" clId="{8BC5834F-EF2F-4790-AB34-5AF320839B14}" dt="2023-01-27T22:26:33.307" v="12769" actId="1076"/>
          <ac:picMkLst>
            <pc:docMk/>
            <pc:sldMk cId="4276256409" sldId="378"/>
            <ac:picMk id="27" creationId="{F5452DF8-F1FF-382E-5D25-9E9080E10C7D}"/>
          </ac:picMkLst>
        </pc:picChg>
        <pc:picChg chg="mod">
          <ac:chgData name="Justin Payan" userId="31a3a65be368f897" providerId="LiveId" clId="{8BC5834F-EF2F-4790-AB34-5AF320839B14}" dt="2023-01-27T22:26:33.307" v="12769" actId="1076"/>
          <ac:picMkLst>
            <pc:docMk/>
            <pc:sldMk cId="4276256409" sldId="378"/>
            <ac:picMk id="35" creationId="{F2BD8868-A274-6B32-120A-621BC0A21497}"/>
          </ac:picMkLst>
        </pc:picChg>
        <pc:picChg chg="mod">
          <ac:chgData name="Justin Payan" userId="31a3a65be368f897" providerId="LiveId" clId="{8BC5834F-EF2F-4790-AB34-5AF320839B14}" dt="2023-01-27T22:26:33.307" v="12769" actId="1076"/>
          <ac:picMkLst>
            <pc:docMk/>
            <pc:sldMk cId="4276256409" sldId="378"/>
            <ac:picMk id="37" creationId="{85D14331-DF6A-AD6A-462D-73AC7731F8EE}"/>
          </ac:picMkLst>
        </pc:picChg>
        <pc:cxnChg chg="add">
          <ac:chgData name="Justin Payan" userId="31a3a65be368f897" providerId="LiveId" clId="{8BC5834F-EF2F-4790-AB34-5AF320839B14}" dt="2023-01-27T22:27:52.048" v="12845" actId="11529"/>
          <ac:cxnSpMkLst>
            <pc:docMk/>
            <pc:sldMk cId="4276256409" sldId="378"/>
            <ac:cxnSpMk id="11" creationId="{E2E06771-BD76-10D6-221B-6B2797D0C6B9}"/>
          </ac:cxnSpMkLst>
        </pc:cxnChg>
        <pc:cxnChg chg="mod">
          <ac:chgData name="Justin Payan" userId="31a3a65be368f897" providerId="LiveId" clId="{8BC5834F-EF2F-4790-AB34-5AF320839B14}" dt="2023-01-27T22:26:33.307" v="12769" actId="1076"/>
          <ac:cxnSpMkLst>
            <pc:docMk/>
            <pc:sldMk cId="4276256409" sldId="378"/>
            <ac:cxnSpMk id="31" creationId="{9F9A26F4-515C-2D6D-5F30-4C5A00FF4792}"/>
          </ac:cxnSpMkLst>
        </pc:cxnChg>
        <pc:cxnChg chg="mod">
          <ac:chgData name="Justin Payan" userId="31a3a65be368f897" providerId="LiveId" clId="{8BC5834F-EF2F-4790-AB34-5AF320839B14}" dt="2023-01-27T22:26:33.307" v="12769" actId="1076"/>
          <ac:cxnSpMkLst>
            <pc:docMk/>
            <pc:sldMk cId="4276256409" sldId="378"/>
            <ac:cxnSpMk id="32" creationId="{8DB52F62-E104-671E-5A6C-0F9F29AC8662}"/>
          </ac:cxnSpMkLst>
        </pc:cxnChg>
        <pc:cxnChg chg="mod">
          <ac:chgData name="Justin Payan" userId="31a3a65be368f897" providerId="LiveId" clId="{8BC5834F-EF2F-4790-AB34-5AF320839B14}" dt="2023-01-27T22:26:33.307" v="12769" actId="1076"/>
          <ac:cxnSpMkLst>
            <pc:docMk/>
            <pc:sldMk cId="4276256409" sldId="378"/>
            <ac:cxnSpMk id="33" creationId="{40C80D04-FC0B-BE24-60E9-70E70155CDED}"/>
          </ac:cxnSpMkLst>
        </pc:cxnChg>
      </pc:sldChg>
      <pc:sldChg chg="addSp delSp modSp new mod setBg">
        <pc:chgData name="Justin Payan" userId="31a3a65be368f897" providerId="LiveId" clId="{8BC5834F-EF2F-4790-AB34-5AF320839B14}" dt="2023-01-27T21:59:13.341" v="12629" actId="20577"/>
        <pc:sldMkLst>
          <pc:docMk/>
          <pc:sldMk cId="3493155328" sldId="379"/>
        </pc:sldMkLst>
        <pc:spChg chg="mod">
          <ac:chgData name="Justin Payan" userId="31a3a65be368f897" providerId="LiveId" clId="{8BC5834F-EF2F-4790-AB34-5AF320839B14}" dt="2023-01-26T23:00:22.878" v="8946" actId="26606"/>
          <ac:spMkLst>
            <pc:docMk/>
            <pc:sldMk cId="3493155328" sldId="379"/>
            <ac:spMk id="2" creationId="{875E00F1-5DCD-AC8E-EA96-ED3B337E5B6D}"/>
          </ac:spMkLst>
        </pc:spChg>
        <pc:spChg chg="del mod">
          <ac:chgData name="Justin Payan" userId="31a3a65be368f897" providerId="LiveId" clId="{8BC5834F-EF2F-4790-AB34-5AF320839B14}" dt="2023-01-24T17:46:21.223" v="1573" actId="26606"/>
          <ac:spMkLst>
            <pc:docMk/>
            <pc:sldMk cId="3493155328" sldId="379"/>
            <ac:spMk id="3" creationId="{4CE350DF-CDE1-7106-D229-A58CF1860DAA}"/>
          </ac:spMkLst>
        </pc:spChg>
        <pc:spChg chg="add del">
          <ac:chgData name="Justin Payan" userId="31a3a65be368f897" providerId="LiveId" clId="{8BC5834F-EF2F-4790-AB34-5AF320839B14}" dt="2023-01-26T22:57:53.896" v="8936" actId="26606"/>
          <ac:spMkLst>
            <pc:docMk/>
            <pc:sldMk cId="3493155328" sldId="379"/>
            <ac:spMk id="9" creationId="{CB49665F-0298-4449-8D2D-209989CB9EE3}"/>
          </ac:spMkLst>
        </pc:spChg>
        <pc:spChg chg="add del">
          <ac:chgData name="Justin Payan" userId="31a3a65be368f897" providerId="LiveId" clId="{8BC5834F-EF2F-4790-AB34-5AF320839B14}" dt="2023-01-26T22:57:53.896" v="8936" actId="26606"/>
          <ac:spMkLst>
            <pc:docMk/>
            <pc:sldMk cId="3493155328" sldId="379"/>
            <ac:spMk id="11" creationId="{A71EEC14-174A-46FA-B046-474750457130}"/>
          </ac:spMkLst>
        </pc:spChg>
        <pc:spChg chg="add del">
          <ac:chgData name="Justin Payan" userId="31a3a65be368f897" providerId="LiveId" clId="{8BC5834F-EF2F-4790-AB34-5AF320839B14}" dt="2023-01-26T23:00:22.878" v="8946" actId="26606"/>
          <ac:spMkLst>
            <pc:docMk/>
            <pc:sldMk cId="3493155328" sldId="379"/>
            <ac:spMk id="29" creationId="{738F59A4-4431-460D-8E49-6E65C189A566}"/>
          </ac:spMkLst>
        </pc:spChg>
        <pc:spChg chg="add del">
          <ac:chgData name="Justin Payan" userId="31a3a65be368f897" providerId="LiveId" clId="{8BC5834F-EF2F-4790-AB34-5AF320839B14}" dt="2023-01-26T23:00:18.727" v="8945" actId="26606"/>
          <ac:spMkLst>
            <pc:docMk/>
            <pc:sldMk cId="3493155328" sldId="379"/>
            <ac:spMk id="35" creationId="{955A2079-FA98-4876-80F0-72364A7D2EA4}"/>
          </ac:spMkLst>
        </pc:spChg>
        <pc:spChg chg="add">
          <ac:chgData name="Justin Payan" userId="31a3a65be368f897" providerId="LiveId" clId="{8BC5834F-EF2F-4790-AB34-5AF320839B14}" dt="2023-01-26T23:00:22.878" v="8946" actId="26606"/>
          <ac:spMkLst>
            <pc:docMk/>
            <pc:sldMk cId="3493155328" sldId="379"/>
            <ac:spMk id="36" creationId="{955A2079-FA98-4876-80F0-72364A7D2EA4}"/>
          </ac:spMkLst>
        </pc:spChg>
        <pc:spChg chg="add del">
          <ac:chgData name="Justin Payan" userId="31a3a65be368f897" providerId="LiveId" clId="{8BC5834F-EF2F-4790-AB34-5AF320839B14}" dt="2023-01-26T22:59:17.038" v="8941" actId="26606"/>
          <ac:spMkLst>
            <pc:docMk/>
            <pc:sldMk cId="3493155328" sldId="379"/>
            <ac:spMk id="38" creationId="{955A2079-FA98-4876-80F0-72364A7D2EA4}"/>
          </ac:spMkLst>
        </pc:spChg>
        <pc:grpChg chg="add del">
          <ac:chgData name="Justin Payan" userId="31a3a65be368f897" providerId="LiveId" clId="{8BC5834F-EF2F-4790-AB34-5AF320839B14}" dt="2023-01-26T22:57:53.896" v="8936" actId="26606"/>
          <ac:grpSpMkLst>
            <pc:docMk/>
            <pc:sldMk cId="3493155328" sldId="379"/>
            <ac:grpSpMk id="13" creationId="{EEB6CB95-E653-4C6C-AE51-62FD848E8D5B}"/>
          </ac:grpSpMkLst>
        </pc:grpChg>
        <pc:grpChg chg="add del">
          <ac:chgData name="Justin Payan" userId="31a3a65be368f897" providerId="LiveId" clId="{8BC5834F-EF2F-4790-AB34-5AF320839B14}" dt="2023-01-26T22:57:53.896" v="8936" actId="26606"/>
          <ac:grpSpMkLst>
            <pc:docMk/>
            <pc:sldMk cId="3493155328" sldId="379"/>
            <ac:grpSpMk id="17" creationId="{43F5E015-E085-4624-B431-B42414448684}"/>
          </ac:grpSpMkLst>
        </pc:grpChg>
        <pc:grpChg chg="add del">
          <ac:chgData name="Justin Payan" userId="31a3a65be368f897" providerId="LiveId" clId="{8BC5834F-EF2F-4790-AB34-5AF320839B14}" dt="2023-01-26T23:00:22.878" v="8946" actId="26606"/>
          <ac:grpSpMkLst>
            <pc:docMk/>
            <pc:sldMk cId="3493155328" sldId="379"/>
            <ac:grpSpMk id="31" creationId="{8A919B9C-5C01-47E4-B2F2-45F589208ABF}"/>
          </ac:grpSpMkLst>
        </pc:grpChg>
        <pc:graphicFrameChg chg="add mod modGraphic">
          <ac:chgData name="Justin Payan" userId="31a3a65be368f897" providerId="LiveId" clId="{8BC5834F-EF2F-4790-AB34-5AF320839B14}" dt="2023-01-27T21:59:13.341" v="12629" actId="20577"/>
          <ac:graphicFrameMkLst>
            <pc:docMk/>
            <pc:sldMk cId="3493155328" sldId="379"/>
            <ac:graphicFrameMk id="5" creationId="{9C357EBF-173E-B8D0-B868-7556CB458A61}"/>
          </ac:graphicFrameMkLst>
        </pc:graphicFrameChg>
        <pc:picChg chg="add del mod">
          <ac:chgData name="Justin Payan" userId="31a3a65be368f897" providerId="LiveId" clId="{8BC5834F-EF2F-4790-AB34-5AF320839B14}" dt="2023-01-26T22:59:07.687" v="8939" actId="478"/>
          <ac:picMkLst>
            <pc:docMk/>
            <pc:sldMk cId="3493155328" sldId="379"/>
            <ac:picMk id="4" creationId="{3E1BC40E-DFE3-3146-733A-CDBEF862CED9}"/>
          </ac:picMkLst>
        </pc:picChg>
      </pc:sldChg>
      <pc:sldChg chg="addSp delSp modSp new mod">
        <pc:chgData name="Justin Payan" userId="31a3a65be368f897" providerId="LiveId" clId="{8BC5834F-EF2F-4790-AB34-5AF320839B14}" dt="2023-01-26T22:57:14.557" v="8935" actId="478"/>
        <pc:sldMkLst>
          <pc:docMk/>
          <pc:sldMk cId="601241123" sldId="380"/>
        </pc:sldMkLst>
        <pc:spChg chg="mod">
          <ac:chgData name="Justin Payan" userId="31a3a65be368f897" providerId="LiveId" clId="{8BC5834F-EF2F-4790-AB34-5AF320839B14}" dt="2023-01-24T17:50:46.563" v="1948" actId="20577"/>
          <ac:spMkLst>
            <pc:docMk/>
            <pc:sldMk cId="601241123" sldId="380"/>
            <ac:spMk id="2" creationId="{7A03408A-8C9E-2943-62BD-09F5B749118C}"/>
          </ac:spMkLst>
        </pc:spChg>
        <pc:spChg chg="del">
          <ac:chgData name="Justin Payan" userId="31a3a65be368f897" providerId="LiveId" clId="{8BC5834F-EF2F-4790-AB34-5AF320839B14}" dt="2023-01-24T17:50:52.413" v="1949" actId="478"/>
          <ac:spMkLst>
            <pc:docMk/>
            <pc:sldMk cId="601241123" sldId="380"/>
            <ac:spMk id="3" creationId="{C7D9FB0B-CBA0-DBB9-46DB-B8DD56F7E021}"/>
          </ac:spMkLst>
        </pc:spChg>
        <pc:spChg chg="add del mod">
          <ac:chgData name="Justin Payan" userId="31a3a65be368f897" providerId="LiveId" clId="{8BC5834F-EF2F-4790-AB34-5AF320839B14}" dt="2023-01-26T22:57:14.557" v="8935" actId="478"/>
          <ac:spMkLst>
            <pc:docMk/>
            <pc:sldMk cId="601241123" sldId="380"/>
            <ac:spMk id="3" creationId="{E233E8A9-DAD7-6481-CA60-9F595D6E41E2}"/>
          </ac:spMkLst>
        </pc:spChg>
        <pc:graphicFrameChg chg="add mod modGraphic">
          <ac:chgData name="Justin Payan" userId="31a3a65be368f897" providerId="LiveId" clId="{8BC5834F-EF2F-4790-AB34-5AF320839B14}" dt="2023-01-24T18:03:24.496" v="2348"/>
          <ac:graphicFrameMkLst>
            <pc:docMk/>
            <pc:sldMk cId="601241123" sldId="380"/>
            <ac:graphicFrameMk id="6" creationId="{221356F8-33F5-B637-3306-DAF8FA4D235E}"/>
          </ac:graphicFrameMkLst>
        </pc:graphicFrameChg>
      </pc:sldChg>
      <pc:sldChg chg="addSp delSp modSp add mod modTransition">
        <pc:chgData name="Justin Payan" userId="31a3a65be368f897" providerId="LiveId" clId="{8BC5834F-EF2F-4790-AB34-5AF320839B14}" dt="2023-01-24T18:16:48.538" v="2522"/>
        <pc:sldMkLst>
          <pc:docMk/>
          <pc:sldMk cId="3764568184" sldId="381"/>
        </pc:sldMkLst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" creationId="{FD23E63F-04D0-F4C6-884F-93256C99B532}"/>
          </ac:spMkLst>
        </pc:spChg>
        <pc:spChg chg="mod">
          <ac:chgData name="Justin Payan" userId="31a3a65be368f897" providerId="LiveId" clId="{8BC5834F-EF2F-4790-AB34-5AF320839B14}" dt="2023-01-24T18:10:15.839" v="2470" actId="1076"/>
          <ac:spMkLst>
            <pc:docMk/>
            <pc:sldMk cId="3764568184" sldId="381"/>
            <ac:spMk id="5" creationId="{879AD9C5-195A-7BD9-3E94-0D3CCE19DC21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6" creationId="{036FDC68-1C0D-8C54-2043-22F7941F3995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7" creationId="{AD9B00A6-B7FD-0A4D-4157-B0EB0719C3A2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8" creationId="{A7E347FD-DE17-7B3F-2E8F-1A44F786A2A6}"/>
          </ac:spMkLst>
        </pc:spChg>
        <pc:spChg chg="del">
          <ac:chgData name="Justin Payan" userId="31a3a65be368f897" providerId="LiveId" clId="{8BC5834F-EF2F-4790-AB34-5AF320839B14}" dt="2023-01-24T18:07:47.856" v="2381" actId="478"/>
          <ac:spMkLst>
            <pc:docMk/>
            <pc:sldMk cId="3764568184" sldId="381"/>
            <ac:spMk id="9" creationId="{CF455334-31D1-A1B9-0119-811EA053FD6E}"/>
          </ac:spMkLst>
        </pc:spChg>
        <pc:spChg chg="del">
          <ac:chgData name="Justin Payan" userId="31a3a65be368f897" providerId="LiveId" clId="{8BC5834F-EF2F-4790-AB34-5AF320839B14}" dt="2023-01-24T18:07:44.687" v="2380" actId="478"/>
          <ac:spMkLst>
            <pc:docMk/>
            <pc:sldMk cId="3764568184" sldId="381"/>
            <ac:spMk id="10" creationId="{F602EC75-32F3-8E45-0C83-693F9FD5D5A3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11" creationId="{B1B1222F-AC8F-1683-AC6F-4C21B73F7AF7}"/>
          </ac:spMkLst>
        </pc:spChg>
        <pc:spChg chg="del">
          <ac:chgData name="Justin Payan" userId="31a3a65be368f897" providerId="LiveId" clId="{8BC5834F-EF2F-4790-AB34-5AF320839B14}" dt="2023-01-24T18:07:49.736" v="2382" actId="478"/>
          <ac:spMkLst>
            <pc:docMk/>
            <pc:sldMk cId="3764568184" sldId="381"/>
            <ac:spMk id="12" creationId="{77856D1C-0B2F-80DD-C671-294562D912BC}"/>
          </ac:spMkLst>
        </pc:spChg>
        <pc:spChg chg="add del">
          <ac:chgData name="Justin Payan" userId="31a3a65be368f897" providerId="LiveId" clId="{8BC5834F-EF2F-4790-AB34-5AF320839B14}" dt="2023-01-24T18:08:14.186" v="2394" actId="478"/>
          <ac:spMkLst>
            <pc:docMk/>
            <pc:sldMk cId="3764568184" sldId="381"/>
            <ac:spMk id="13" creationId="{D5A7B073-9187-4C92-6CD7-1C960C526834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14" creationId="{05057C43-8771-BF4E-D488-DA356F58A0B8}"/>
          </ac:spMkLst>
        </pc:spChg>
        <pc:spChg chg="add del">
          <ac:chgData name="Justin Payan" userId="31a3a65be368f897" providerId="LiveId" clId="{8BC5834F-EF2F-4790-AB34-5AF320839B14}" dt="2023-01-24T18:08:18.585" v="2396" actId="478"/>
          <ac:spMkLst>
            <pc:docMk/>
            <pc:sldMk cId="3764568184" sldId="381"/>
            <ac:spMk id="15" creationId="{13815396-6AD0-8BD5-7A06-D73498C3B4EA}"/>
          </ac:spMkLst>
        </pc:spChg>
        <pc:spChg chg="add del">
          <ac:chgData name="Justin Payan" userId="31a3a65be368f897" providerId="LiveId" clId="{8BC5834F-EF2F-4790-AB34-5AF320839B14}" dt="2023-01-24T18:08:17.587" v="2395" actId="478"/>
          <ac:spMkLst>
            <pc:docMk/>
            <pc:sldMk cId="3764568184" sldId="381"/>
            <ac:spMk id="16" creationId="{30C2FE37-4338-D860-AC8E-39621B9F86C7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17" creationId="{1DE8D6D6-BFCD-A58A-7ABC-5BDF40DEB7F5}"/>
          </ac:spMkLst>
        </pc:spChg>
        <pc:spChg chg="del">
          <ac:chgData name="Justin Payan" userId="31a3a65be368f897" providerId="LiveId" clId="{8BC5834F-EF2F-4790-AB34-5AF320839B14}" dt="2023-01-24T18:08:12.066" v="2393" actId="478"/>
          <ac:spMkLst>
            <pc:docMk/>
            <pc:sldMk cId="3764568184" sldId="381"/>
            <ac:spMk id="18" creationId="{2B5C0762-3028-C75C-5ABA-0AF7ECA9E86D}"/>
          </ac:spMkLst>
        </pc:spChg>
        <pc:spChg chg="del mod">
          <ac:chgData name="Justin Payan" userId="31a3a65be368f897" providerId="LiveId" clId="{8BC5834F-EF2F-4790-AB34-5AF320839B14}" dt="2023-01-24T18:08:48.936" v="2451" actId="478"/>
          <ac:spMkLst>
            <pc:docMk/>
            <pc:sldMk cId="3764568184" sldId="381"/>
            <ac:spMk id="19" creationId="{3C053A6A-A41C-8002-F61A-DF79BBD8C0F4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0" creationId="{F5EFAF15-685A-C0C2-6392-E5A222EB13F0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1" creationId="{C96BE1F1-2FB1-DF41-45A3-32D261459F0D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2" creationId="{D664508F-5074-2DF5-9A45-B0A4072E7DF4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3" creationId="{5E6CC893-623B-FE6C-6598-BACD6569DFAD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4" creationId="{5436DB08-5356-2575-C1EE-B9B7FF1E15D7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6" creationId="{57E748FB-7A63-F986-C418-FFFFE7C4CB64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7" creationId="{7233F24B-F3A7-DA69-48ED-E1CCFAB077EC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8" creationId="{5D2CD892-377A-9476-8BA4-57A52173F1C7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29" creationId="{E4BDC415-7A9C-E1E4-B79C-EA18C9C20708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30" creationId="{809228AC-FF08-CF61-22FA-469CB9BFAC1E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31" creationId="{581FE425-3B3B-3EA3-C937-195885138CDC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32" creationId="{6D9B6202-6FE6-D9C5-3977-3C65593041FB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33" creationId="{BEE7D9FE-B94E-C4E1-D065-1E8E8D4BE045}"/>
          </ac:spMkLst>
        </pc:spChg>
        <pc:spChg chg="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34" creationId="{752FB430-AC60-4FF8-CD64-720C5B0B12E0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0" creationId="{BBF9B0D2-D13B-3A3D-E754-9EB99295FAFC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1" creationId="{9BB61F39-5EDE-2EA2-36DF-A5BD555C2DDF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2" creationId="{2CAC3542-1A25-0F0A-EDEE-A7FAA6CD55E5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3" creationId="{D93EBF28-E92D-E77F-1416-1D3A49DF2DA7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4" creationId="{A85DB70A-18E8-408B-23F9-3566BE7BD835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5" creationId="{44F120EA-FA2A-C668-F236-458C4A5CF44B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6" creationId="{71577FBF-525C-CFC1-735E-D4743309B791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7" creationId="{D1AE9699-7DDE-4AC7-6821-33D5F5074B60}"/>
          </ac:spMkLst>
        </pc:spChg>
        <pc:spChg chg="add del mod">
          <ac:chgData name="Justin Payan" userId="31a3a65be368f897" providerId="LiveId" clId="{8BC5834F-EF2F-4790-AB34-5AF320839B14}" dt="2023-01-24T18:15:55.720" v="2512" actId="478"/>
          <ac:spMkLst>
            <pc:docMk/>
            <pc:sldMk cId="3764568184" sldId="381"/>
            <ac:spMk id="48" creationId="{9D3B0D47-EF0C-3CDD-4DAF-95DA41A63300}"/>
          </ac:spMkLst>
        </pc:spChg>
        <pc:spChg chg="add del mod">
          <ac:chgData name="Justin Payan" userId="31a3a65be368f897" providerId="LiveId" clId="{8BC5834F-EF2F-4790-AB34-5AF320839B14}" dt="2023-01-24T18:11:56.207" v="2490" actId="478"/>
          <ac:spMkLst>
            <pc:docMk/>
            <pc:sldMk cId="3764568184" sldId="381"/>
            <ac:spMk id="50" creationId="{102D527B-37E6-F1BF-6051-64F5D5852E1B}"/>
          </ac:spMkLst>
        </pc:spChg>
        <pc:spChg chg="add del mod">
          <ac:chgData name="Justin Payan" userId="31a3a65be368f897" providerId="LiveId" clId="{8BC5834F-EF2F-4790-AB34-5AF320839B14}" dt="2023-01-24T18:11:24.547" v="2481" actId="478"/>
          <ac:spMkLst>
            <pc:docMk/>
            <pc:sldMk cId="3764568184" sldId="381"/>
            <ac:spMk id="52" creationId="{FD2786FB-9CE7-3E5D-86A7-D28CD1262DC5}"/>
          </ac:spMkLst>
        </pc:spChg>
        <pc:spChg chg="add del mod">
          <ac:chgData name="Justin Payan" userId="31a3a65be368f897" providerId="LiveId" clId="{8BC5834F-EF2F-4790-AB34-5AF320839B14}" dt="2023-01-24T18:11:21.203" v="2478" actId="478"/>
          <ac:spMkLst>
            <pc:docMk/>
            <pc:sldMk cId="3764568184" sldId="381"/>
            <ac:spMk id="54" creationId="{C5BD89C3-A2BF-104D-2C7D-3E014A9E80F7}"/>
          </ac:spMkLst>
        </pc:sp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3" creationId="{38907927-31F1-122A-CF63-AF22537A2A5F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4" creationId="{503A2C54-F966-3FE8-BCA4-1CBAAB972EA5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25" creationId="{25437980-9633-B651-9EED-681B3E06CE44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35" creationId="{0C193C0B-5859-27CF-5A65-ED2065C446B3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36" creationId="{2F5DE145-7D3E-DEF0-254B-6C656EA3F67F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37" creationId="{AEF6C6F0-6C0B-942B-3E33-0FA4F4553AD2}"/>
          </ac:picMkLst>
        </pc:picChg>
        <pc:picChg chg="del mod">
          <ac:chgData name="Justin Payan" userId="31a3a65be368f897" providerId="LiveId" clId="{8BC5834F-EF2F-4790-AB34-5AF320839B14}" dt="2023-01-24T18:15:55.720" v="2512" actId="478"/>
          <ac:picMkLst>
            <pc:docMk/>
            <pc:sldMk cId="3764568184" sldId="381"/>
            <ac:picMk id="38" creationId="{FAF3C45F-EF59-DBCB-5629-8EC4AB5B3587}"/>
          </ac:picMkLst>
        </pc:picChg>
        <pc:cxnChg chg="add del mod">
          <ac:chgData name="Justin Payan" userId="31a3a65be368f897" providerId="LiveId" clId="{8BC5834F-EF2F-4790-AB34-5AF320839B14}" dt="2023-01-24T18:11:57.881" v="2491" actId="478"/>
          <ac:cxnSpMkLst>
            <pc:docMk/>
            <pc:sldMk cId="3764568184" sldId="381"/>
            <ac:cxnSpMk id="49" creationId="{125B6F1E-F490-23BC-A58D-A7B97A812EA3}"/>
          </ac:cxnSpMkLst>
        </pc:cxnChg>
        <pc:cxnChg chg="add del mod">
          <ac:chgData name="Justin Payan" userId="31a3a65be368f897" providerId="LiveId" clId="{8BC5834F-EF2F-4790-AB34-5AF320839B14}" dt="2023-01-24T18:11:23.626" v="2480" actId="478"/>
          <ac:cxnSpMkLst>
            <pc:docMk/>
            <pc:sldMk cId="3764568184" sldId="381"/>
            <ac:cxnSpMk id="51" creationId="{25AD2326-68A4-0BFB-6667-A4EFF4235589}"/>
          </ac:cxnSpMkLst>
        </pc:cxnChg>
        <pc:cxnChg chg="add del mod">
          <ac:chgData name="Justin Payan" userId="31a3a65be368f897" providerId="LiveId" clId="{8BC5834F-EF2F-4790-AB34-5AF320839B14}" dt="2023-01-24T18:11:22.283" v="2479" actId="478"/>
          <ac:cxnSpMkLst>
            <pc:docMk/>
            <pc:sldMk cId="3764568184" sldId="381"/>
            <ac:cxnSpMk id="53" creationId="{85ED156A-F727-2B93-E961-E9F952EE563E}"/>
          </ac:cxnSpMkLst>
        </pc:cxnChg>
      </pc:sldChg>
      <pc:sldChg chg="delSp modSp add mod">
        <pc:chgData name="Justin Payan" userId="31a3a65be368f897" providerId="LiveId" clId="{8BC5834F-EF2F-4790-AB34-5AF320839B14}" dt="2023-01-24T18:11:13.208" v="2477" actId="207"/>
        <pc:sldMkLst>
          <pc:docMk/>
          <pc:sldMk cId="1424567236" sldId="382"/>
        </pc:sldMkLst>
        <pc:spChg chg="mod">
          <ac:chgData name="Justin Payan" userId="31a3a65be368f897" providerId="LiveId" clId="{8BC5834F-EF2F-4790-AB34-5AF320839B14}" dt="2023-01-24T18:11:13.208" v="2477" actId="207"/>
          <ac:spMkLst>
            <pc:docMk/>
            <pc:sldMk cId="1424567236" sldId="382"/>
            <ac:spMk id="45" creationId="{44F120EA-FA2A-C668-F236-458C4A5CF44B}"/>
          </ac:spMkLst>
        </pc:spChg>
        <pc:spChg chg="mod">
          <ac:chgData name="Justin Payan" userId="31a3a65be368f897" providerId="LiveId" clId="{8BC5834F-EF2F-4790-AB34-5AF320839B14}" dt="2023-01-24T18:10:59.101" v="2476" actId="20577"/>
          <ac:spMkLst>
            <pc:docMk/>
            <pc:sldMk cId="1424567236" sldId="382"/>
            <ac:spMk id="46" creationId="{71577FBF-525C-CFC1-735E-D4743309B791}"/>
          </ac:spMkLst>
        </pc:spChg>
        <pc:spChg chg="del">
          <ac:chgData name="Justin Payan" userId="31a3a65be368f897" providerId="LiveId" clId="{8BC5834F-EF2F-4790-AB34-5AF320839B14}" dt="2023-01-24T18:10:53.853" v="2473" actId="478"/>
          <ac:spMkLst>
            <pc:docMk/>
            <pc:sldMk cId="1424567236" sldId="382"/>
            <ac:spMk id="54" creationId="{C5BD89C3-A2BF-104D-2C7D-3E014A9E80F7}"/>
          </ac:spMkLst>
        </pc:spChg>
        <pc:cxnChg chg="del">
          <ac:chgData name="Justin Payan" userId="31a3a65be368f897" providerId="LiveId" clId="{8BC5834F-EF2F-4790-AB34-5AF320839B14}" dt="2023-01-24T18:10:55.272" v="2474" actId="478"/>
          <ac:cxnSpMkLst>
            <pc:docMk/>
            <pc:sldMk cId="1424567236" sldId="382"/>
            <ac:cxnSpMk id="53" creationId="{85ED156A-F727-2B93-E961-E9F952EE563E}"/>
          </ac:cxnSpMkLst>
        </pc:cxnChg>
      </pc:sldChg>
      <pc:sldChg chg="add">
        <pc:chgData name="Justin Payan" userId="31a3a65be368f897" providerId="LiveId" clId="{8BC5834F-EF2F-4790-AB34-5AF320839B14}" dt="2023-01-24T18:10:37.586" v="2472" actId="2890"/>
        <pc:sldMkLst>
          <pc:docMk/>
          <pc:sldMk cId="1089424805" sldId="383"/>
        </pc:sldMkLst>
      </pc:sldChg>
      <pc:sldChg chg="add">
        <pc:chgData name="Justin Payan" userId="31a3a65be368f897" providerId="LiveId" clId="{8BC5834F-EF2F-4790-AB34-5AF320839B14}" dt="2023-01-24T18:11:42.596" v="2489" actId="2890"/>
        <pc:sldMkLst>
          <pc:docMk/>
          <pc:sldMk cId="2033410090" sldId="384"/>
        </pc:sldMkLst>
      </pc:sldChg>
      <pc:sldChg chg="addSp delSp modSp add mod ord">
        <pc:chgData name="Justin Payan" userId="31a3a65be368f897" providerId="LiveId" clId="{8BC5834F-EF2F-4790-AB34-5AF320839B14}" dt="2023-01-24T18:17:05.847" v="2524" actId="478"/>
        <pc:sldMkLst>
          <pc:docMk/>
          <pc:sldMk cId="3700949682" sldId="385"/>
        </pc:sldMkLst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" creationId="{FD23E63F-04D0-F4C6-884F-93256C99B532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7" creationId="{AD9B00A6-B7FD-0A4D-4157-B0EB0719C3A2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8" creationId="{A7E347FD-DE17-7B3F-2E8F-1A44F786A2A6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11" creationId="{B1B1222F-AC8F-1683-AC6F-4C21B73F7AF7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14" creationId="{05057C43-8771-BF4E-D488-DA356F58A0B8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17" creationId="{1DE8D6D6-BFCD-A58A-7ABC-5BDF40DEB7F5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0" creationId="{F5EFAF15-685A-C0C2-6392-E5A222EB13F0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1" creationId="{C96BE1F1-2FB1-DF41-45A3-32D261459F0D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2" creationId="{D664508F-5074-2DF5-9A45-B0A4072E7DF4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3" creationId="{5E6CC893-623B-FE6C-6598-BACD6569DFAD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4" creationId="{5436DB08-5356-2575-C1EE-B9B7FF1E15D7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6" creationId="{57E748FB-7A63-F986-C418-FFFFE7C4CB64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7" creationId="{7233F24B-F3A7-DA69-48ED-E1CCFAB077EC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8" creationId="{5D2CD892-377A-9476-8BA4-57A52173F1C7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29" creationId="{E4BDC415-7A9C-E1E4-B79C-EA18C9C20708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30" creationId="{809228AC-FF08-CF61-22FA-469CB9BFAC1E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31" creationId="{581FE425-3B3B-3EA3-C937-195885138CDC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32" creationId="{6D9B6202-6FE6-D9C5-3977-3C65593041FB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33" creationId="{BEE7D9FE-B94E-C4E1-D065-1E8E8D4BE045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34" creationId="{752FB430-AC60-4FF8-CD64-720C5B0B12E0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0" creationId="{BBF9B0D2-D13B-3A3D-E754-9EB99295FAFC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1" creationId="{9BB61F39-5EDE-2EA2-36DF-A5BD555C2DDF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2" creationId="{2CAC3542-1A25-0F0A-EDEE-A7FAA6CD55E5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3" creationId="{D93EBF28-E92D-E77F-1416-1D3A49DF2DA7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4" creationId="{A85DB70A-18E8-408B-23F9-3566BE7BD835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5" creationId="{44F120EA-FA2A-C668-F236-458C4A5CF44B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6" creationId="{71577FBF-525C-CFC1-735E-D4743309B791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7" creationId="{D1AE9699-7DDE-4AC7-6821-33D5F5074B60}"/>
          </ac:spMkLst>
        </pc:spChg>
        <pc:spChg chg="del">
          <ac:chgData name="Justin Payan" userId="31a3a65be368f897" providerId="LiveId" clId="{8BC5834F-EF2F-4790-AB34-5AF320839B14}" dt="2023-01-24T18:17:05.847" v="2524" actId="478"/>
          <ac:spMkLst>
            <pc:docMk/>
            <pc:sldMk cId="3700949682" sldId="385"/>
            <ac:spMk id="48" creationId="{9D3B0D47-EF0C-3CDD-4DAF-95DA41A63300}"/>
          </ac:spMkLst>
        </pc:spChg>
        <pc:graphicFrameChg chg="add mod">
          <ac:chgData name="Justin Payan" userId="31a3a65be368f897" providerId="LiveId" clId="{8BC5834F-EF2F-4790-AB34-5AF320839B14}" dt="2023-01-24T18:13:31.924" v="2501"/>
          <ac:graphicFrameMkLst>
            <pc:docMk/>
            <pc:sldMk cId="3700949682" sldId="385"/>
            <ac:graphicFrameMk id="9" creationId="{91D27BCD-0297-C846-BE55-2133C406EE1C}"/>
          </ac:graphicFrameMkLst>
        </pc:graphicFrameChg>
        <pc:graphicFrameChg chg="add mod">
          <ac:chgData name="Justin Payan" userId="31a3a65be368f897" providerId="LiveId" clId="{8BC5834F-EF2F-4790-AB34-5AF320839B14}" dt="2023-01-24T18:13:38.171" v="2503"/>
          <ac:graphicFrameMkLst>
            <pc:docMk/>
            <pc:sldMk cId="3700949682" sldId="385"/>
            <ac:graphicFrameMk id="10" creationId="{86CA8B60-699B-1EE6-8934-2B8103BC5395}"/>
          </ac:graphicFrameMkLst>
        </pc:graphicFrameChg>
        <pc:graphicFrameChg chg="mod">
          <ac:chgData name="Justin Payan" userId="31a3a65be368f897" providerId="LiveId" clId="{8BC5834F-EF2F-4790-AB34-5AF320839B14}" dt="2023-01-24T18:15:25.749" v="2510" actId="255"/>
          <ac:graphicFrameMkLst>
            <pc:docMk/>
            <pc:sldMk cId="3700949682" sldId="385"/>
            <ac:graphicFrameMk id="39" creationId="{559EE368-13F4-5EF2-CB66-FB57F0BA5CC4}"/>
          </ac:graphicFrameMkLst>
        </pc:graphicFrame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3" creationId="{38907927-31F1-122A-CF63-AF22537A2A5F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4" creationId="{503A2C54-F966-3FE8-BCA4-1CBAAB972EA5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25" creationId="{25437980-9633-B651-9EED-681B3E06CE44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35" creationId="{0C193C0B-5859-27CF-5A65-ED2065C446B3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36" creationId="{2F5DE145-7D3E-DEF0-254B-6C656EA3F67F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37" creationId="{AEF6C6F0-6C0B-942B-3E33-0FA4F4553AD2}"/>
          </ac:picMkLst>
        </pc:picChg>
        <pc:picChg chg="del">
          <ac:chgData name="Justin Payan" userId="31a3a65be368f897" providerId="LiveId" clId="{8BC5834F-EF2F-4790-AB34-5AF320839B14}" dt="2023-01-24T18:17:05.847" v="2524" actId="478"/>
          <ac:picMkLst>
            <pc:docMk/>
            <pc:sldMk cId="3700949682" sldId="385"/>
            <ac:picMk id="38" creationId="{FAF3C45F-EF59-DBCB-5629-8EC4AB5B3587}"/>
          </ac:picMkLst>
        </pc:picChg>
      </pc:sldChg>
      <pc:sldChg chg="add">
        <pc:chgData name="Justin Payan" userId="31a3a65be368f897" providerId="LiveId" clId="{8BC5834F-EF2F-4790-AB34-5AF320839B14}" dt="2023-01-24T18:15:50.982" v="2511" actId="2890"/>
        <pc:sldMkLst>
          <pc:docMk/>
          <pc:sldMk cId="1873924187" sldId="386"/>
        </pc:sldMkLst>
      </pc:sldChg>
      <pc:sldChg chg="addSp delSp modSp add">
        <pc:chgData name="Justin Payan" userId="31a3a65be368f897" providerId="LiveId" clId="{8BC5834F-EF2F-4790-AB34-5AF320839B14}" dt="2023-01-24T19:26:40.331" v="2535" actId="478"/>
        <pc:sldMkLst>
          <pc:docMk/>
          <pc:sldMk cId="2646142041" sldId="387"/>
        </pc:sldMkLst>
        <pc:picChg chg="add del mod">
          <ac:chgData name="Justin Payan" userId="31a3a65be368f897" providerId="LiveId" clId="{8BC5834F-EF2F-4790-AB34-5AF320839B14}" dt="2023-01-24T19:26:40.331" v="2535" actId="478"/>
          <ac:picMkLst>
            <pc:docMk/>
            <pc:sldMk cId="2646142041" sldId="387"/>
            <ac:picMk id="9" creationId="{0CC10CDB-00DA-2BFD-8E51-C9259B3FA424}"/>
          </ac:picMkLst>
        </pc:picChg>
      </pc:sldChg>
      <pc:sldChg chg="addSp delSp modSp add mod">
        <pc:chgData name="Justin Payan" userId="31a3a65be368f897" providerId="LiveId" clId="{8BC5834F-EF2F-4790-AB34-5AF320839B14}" dt="2023-01-24T19:33:12.991" v="2621"/>
        <pc:sldMkLst>
          <pc:docMk/>
          <pc:sldMk cId="1231390226" sldId="388"/>
        </pc:sldMkLst>
        <pc:spChg chg="del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2" creationId="{FD23E63F-04D0-F4C6-884F-93256C99B532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7" creationId="{AD9B00A6-B7FD-0A4D-4157-B0EB0719C3A2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8" creationId="{A7E347FD-DE17-7B3F-2E8F-1A44F786A2A6}"/>
          </ac:spMkLst>
        </pc:spChg>
        <pc:spChg chg="add del mod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10" creationId="{5FE95E3A-7020-7C33-74B7-674540C264F1}"/>
          </ac:spMkLst>
        </pc:spChg>
        <pc:spChg chg="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1" creationId="{B1B1222F-AC8F-1683-AC6F-4C21B73F7AF7}"/>
          </ac:spMkLst>
        </pc:spChg>
        <pc:spChg chg="add 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2" creationId="{D46CF751-0665-2AA9-C255-64F1FA3106EF}"/>
          </ac:spMkLst>
        </pc:spChg>
        <pc:spChg chg="add del mod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13" creationId="{AB427DCD-EA00-A9C0-220E-E624496B5F6A}"/>
          </ac:spMkLst>
        </pc:spChg>
        <pc:spChg chg="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4" creationId="{05057C43-8771-BF4E-D488-DA356F58A0B8}"/>
          </ac:spMkLst>
        </pc:spChg>
        <pc:spChg chg="add 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5" creationId="{EC63BB36-F986-A21C-6543-D5D062BE73BA}"/>
          </ac:spMkLst>
        </pc:spChg>
        <pc:spChg chg="add del mod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16" creationId="{824C20A0-DD88-5942-B931-E9F070F18200}"/>
          </ac:spMkLst>
        </pc:spChg>
        <pc:spChg chg="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7" creationId="{1DE8D6D6-BFCD-A58A-7ABC-5BDF40DEB7F5}"/>
          </ac:spMkLst>
        </pc:spChg>
        <pc:spChg chg="add mod">
          <ac:chgData name="Justin Payan" userId="31a3a65be368f897" providerId="LiveId" clId="{8BC5834F-EF2F-4790-AB34-5AF320839B14}" dt="2023-01-24T19:31:47.911" v="2605" actId="1076"/>
          <ac:spMkLst>
            <pc:docMk/>
            <pc:sldMk cId="1231390226" sldId="388"/>
            <ac:spMk id="18" creationId="{B3E6C963-85E7-F436-E700-36373F1E54A9}"/>
          </ac:spMkLst>
        </pc:spChg>
        <pc:spChg chg="add del mod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19" creationId="{4315E2F1-0050-B868-6365-0CB4EA628BD1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20" creationId="{F5EFAF15-685A-C0C2-6392-E5A222EB13F0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1" creationId="{C96BE1F1-2FB1-DF41-45A3-32D261459F0D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2" creationId="{D664508F-5074-2DF5-9A45-B0A4072E7DF4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3" creationId="{5E6CC893-623B-FE6C-6598-BACD6569DFAD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4" creationId="{5436DB08-5356-2575-C1EE-B9B7FF1E15D7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6" creationId="{57E748FB-7A63-F986-C418-FFFFE7C4CB64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7" creationId="{7233F24B-F3A7-DA69-48ED-E1CCFAB077EC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8" creationId="{5D2CD892-377A-9476-8BA4-57A52173F1C7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29" creationId="{E4BDC415-7A9C-E1E4-B79C-EA18C9C20708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30" creationId="{809228AC-FF08-CF61-22FA-469CB9BFAC1E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31" creationId="{581FE425-3B3B-3EA3-C937-195885138CDC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32" creationId="{6D9B6202-6FE6-D9C5-3977-3C65593041FB}"/>
          </ac:spMkLst>
        </pc:spChg>
        <pc:spChg chg="del">
          <ac:chgData name="Justin Payan" userId="31a3a65be368f897" providerId="LiveId" clId="{8BC5834F-EF2F-4790-AB34-5AF320839B14}" dt="2023-01-24T19:31:37.221" v="2602" actId="478"/>
          <ac:spMkLst>
            <pc:docMk/>
            <pc:sldMk cId="1231390226" sldId="388"/>
            <ac:spMk id="33" creationId="{BEE7D9FE-B94E-C4E1-D065-1E8E8D4BE045}"/>
          </ac:spMkLst>
        </pc:spChg>
        <pc:spChg chg="del">
          <ac:chgData name="Justin Payan" userId="31a3a65be368f897" providerId="LiveId" clId="{8BC5834F-EF2F-4790-AB34-5AF320839B14}" dt="2023-01-24T19:31:38.646" v="2603" actId="478"/>
          <ac:spMkLst>
            <pc:docMk/>
            <pc:sldMk cId="1231390226" sldId="388"/>
            <ac:spMk id="34" creationId="{752FB430-AC60-4FF8-CD64-720C5B0B12E0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0" creationId="{BBF9B0D2-D13B-3A3D-E754-9EB99295FAFC}"/>
          </ac:spMkLst>
        </pc:spChg>
        <pc:spChg chg="del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41" creationId="{9BB61F39-5EDE-2EA2-36DF-A5BD555C2DDF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2" creationId="{2CAC3542-1A25-0F0A-EDEE-A7FAA6CD55E5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3" creationId="{D93EBF28-E92D-E77F-1416-1D3A49DF2DA7}"/>
          </ac:spMkLst>
        </pc:spChg>
        <pc:spChg chg="del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44" creationId="{A85DB70A-18E8-408B-23F9-3566BE7BD835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5" creationId="{44F120EA-FA2A-C668-F236-458C4A5CF44B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6" creationId="{71577FBF-525C-CFC1-735E-D4743309B791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7" creationId="{D1AE9699-7DDE-4AC7-6821-33D5F5074B60}"/>
          </ac:spMkLst>
        </pc:spChg>
        <pc:spChg chg="del">
          <ac:chgData name="Justin Payan" userId="31a3a65be368f897" providerId="LiveId" clId="{8BC5834F-EF2F-4790-AB34-5AF320839B14}" dt="2023-01-24T19:31:42.881" v="2604" actId="478"/>
          <ac:spMkLst>
            <pc:docMk/>
            <pc:sldMk cId="1231390226" sldId="388"/>
            <ac:spMk id="48" creationId="{9D3B0D47-EF0C-3CDD-4DAF-95DA41A63300}"/>
          </ac:spMkLst>
        </pc:spChg>
        <pc:spChg chg="add del mod">
          <ac:chgData name="Justin Payan" userId="31a3a65be368f897" providerId="LiveId" clId="{8BC5834F-EF2F-4790-AB34-5AF320839B14}" dt="2023-01-24T19:32:31.512" v="2608" actId="478"/>
          <ac:spMkLst>
            <pc:docMk/>
            <pc:sldMk cId="1231390226" sldId="388"/>
            <ac:spMk id="49" creationId="{E316638B-F4FA-C437-F04E-B566499A5AF8}"/>
          </ac:spMkLst>
        </pc:spChg>
        <pc:spChg chg="add mod">
          <ac:chgData name="Justin Payan" userId="31a3a65be368f897" providerId="LiveId" clId="{8BC5834F-EF2F-4790-AB34-5AF320839B14}" dt="2023-01-24T19:32:41.741" v="2618" actId="1035"/>
          <ac:spMkLst>
            <pc:docMk/>
            <pc:sldMk cId="1231390226" sldId="388"/>
            <ac:spMk id="50" creationId="{81EEA5DC-7895-A5B5-E433-C9D76BB9A0CB}"/>
          </ac:spMkLst>
        </pc:spChg>
        <pc:spChg chg="add mod">
          <ac:chgData name="Justin Payan" userId="31a3a65be368f897" providerId="LiveId" clId="{8BC5834F-EF2F-4790-AB34-5AF320839B14}" dt="2023-01-24T19:32:41.741" v="2618" actId="1035"/>
          <ac:spMkLst>
            <pc:docMk/>
            <pc:sldMk cId="1231390226" sldId="388"/>
            <ac:spMk id="51" creationId="{B79DC3C9-5C18-3C92-725F-3480C45D426F}"/>
          </ac:spMkLst>
        </pc:spChg>
        <pc:spChg chg="add mod">
          <ac:chgData name="Justin Payan" userId="31a3a65be368f897" providerId="LiveId" clId="{8BC5834F-EF2F-4790-AB34-5AF320839B14}" dt="2023-01-24T19:32:41.741" v="2618" actId="1035"/>
          <ac:spMkLst>
            <pc:docMk/>
            <pc:sldMk cId="1231390226" sldId="388"/>
            <ac:spMk id="52" creationId="{9C1EFE5B-E456-4E16-F51E-66CA50DD5C7B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3" creationId="{31DCC3A9-7DCD-DF0B-64A5-BE0B93FCE1EA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4" creationId="{1AD4C57C-BB38-21A7-4DF0-0EE57E8283C5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5" creationId="{31940B20-2150-82D4-E181-1408457018D1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6" creationId="{C0C7C2AE-5DDB-A215-41D5-5A35F0591723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7" creationId="{3805F6F4-1BA2-7170-C76B-ADCBDAF4686F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8" creationId="{A25729C8-9284-21AB-D1DB-4427D70B04E3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59" creationId="{66252F76-35FD-C9B7-411B-4919FE48BD7D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0" creationId="{FF2D688C-12B4-6881-202B-161FCD59D5F8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1" creationId="{1CCD43EB-CBC2-A8AB-0E2A-310D370C2CED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2" creationId="{2360E2FD-853E-5C2A-175C-569831B71215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3" creationId="{321CA3FF-D94A-A7B0-2A7F-97DC790969D6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4" creationId="{EFFF5A5E-6C43-E1B8-430D-3B50ADF23FBE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5" creationId="{10A6E01E-7645-301F-7BD0-8B84E7FAB112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6" creationId="{C6F83AAF-92DE-EF58-6FCE-0B777B5995AF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7" creationId="{E9E17AF5-AF79-0A3D-C7ED-DE239F83750A}"/>
          </ac:spMkLst>
        </pc:spChg>
        <pc:spChg chg="add mod">
          <ac:chgData name="Justin Payan" userId="31a3a65be368f897" providerId="LiveId" clId="{8BC5834F-EF2F-4790-AB34-5AF320839B14}" dt="2023-01-24T19:32:32.912" v="2609"/>
          <ac:spMkLst>
            <pc:docMk/>
            <pc:sldMk cId="1231390226" sldId="388"/>
            <ac:spMk id="68" creationId="{FA051C4C-DE7F-BAF2-9B12-F8693E951010}"/>
          </ac:spMkLst>
        </pc:spChg>
        <pc:spChg chg="add mod">
          <ac:chgData name="Justin Payan" userId="31a3a65be368f897" providerId="LiveId" clId="{8BC5834F-EF2F-4790-AB34-5AF320839B14}" dt="2023-01-24T19:33:12.991" v="2621"/>
          <ac:spMkLst>
            <pc:docMk/>
            <pc:sldMk cId="1231390226" sldId="388"/>
            <ac:spMk id="69" creationId="{4C6D65E1-DC1A-5959-8192-AA7C654D6EDF}"/>
          </ac:spMkLst>
        </pc:sp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3" creationId="{38907927-31F1-122A-CF63-AF22537A2A5F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4" creationId="{503A2C54-F966-3FE8-BCA4-1CBAAB972EA5}"/>
          </ac:picMkLst>
        </pc:picChg>
        <pc:picChg chg="mod">
          <ac:chgData name="Justin Payan" userId="31a3a65be368f897" providerId="LiveId" clId="{8BC5834F-EF2F-4790-AB34-5AF320839B14}" dt="2023-01-24T19:33:04.921" v="2620" actId="1076"/>
          <ac:picMkLst>
            <pc:docMk/>
            <pc:sldMk cId="1231390226" sldId="388"/>
            <ac:picMk id="9" creationId="{0CC10CDB-00DA-2BFD-8E51-C9259B3FA424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25" creationId="{25437980-9633-B651-9EED-681B3E06CE44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35" creationId="{0C193C0B-5859-27CF-5A65-ED2065C446B3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36" creationId="{2F5DE145-7D3E-DEF0-254B-6C656EA3F67F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37" creationId="{AEF6C6F0-6C0B-942B-3E33-0FA4F4553AD2}"/>
          </ac:picMkLst>
        </pc:picChg>
        <pc:picChg chg="del">
          <ac:chgData name="Justin Payan" userId="31a3a65be368f897" providerId="LiveId" clId="{8BC5834F-EF2F-4790-AB34-5AF320839B14}" dt="2023-01-24T19:31:37.221" v="2602" actId="478"/>
          <ac:picMkLst>
            <pc:docMk/>
            <pc:sldMk cId="1231390226" sldId="388"/>
            <ac:picMk id="38" creationId="{FAF3C45F-EF59-DBCB-5629-8EC4AB5B3587}"/>
          </ac:picMkLst>
        </pc:picChg>
      </pc:sldChg>
      <pc:sldChg chg="addSp modSp add del mod">
        <pc:chgData name="Justin Payan" userId="31a3a65be368f897" providerId="LiveId" clId="{8BC5834F-EF2F-4790-AB34-5AF320839B14}" dt="2023-01-24T19:35:22.521" v="2642" actId="47"/>
        <pc:sldMkLst>
          <pc:docMk/>
          <pc:sldMk cId="1061453318" sldId="389"/>
        </pc:sldMkLst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0" creationId="{5FE95E3A-7020-7C33-74B7-674540C264F1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1" creationId="{B1B1222F-AC8F-1683-AC6F-4C21B73F7AF7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2" creationId="{D46CF751-0665-2AA9-C255-64F1FA3106EF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3" creationId="{AB427DCD-EA00-A9C0-220E-E624496B5F6A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4" creationId="{05057C43-8771-BF4E-D488-DA356F58A0B8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5" creationId="{EC63BB36-F986-A21C-6543-D5D062BE73BA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6" creationId="{824C20A0-DD88-5942-B931-E9F070F18200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7" creationId="{1DE8D6D6-BFCD-A58A-7ABC-5BDF40DEB7F5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8" creationId="{B3E6C963-85E7-F436-E700-36373F1E54A9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19" creationId="{4315E2F1-0050-B868-6365-0CB4EA628BD1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49" creationId="{E316638B-F4FA-C437-F04E-B566499A5AF8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50" creationId="{81EEA5DC-7895-A5B5-E433-C9D76BB9A0CB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51" creationId="{B79DC3C9-5C18-3C92-725F-3480C45D426F}"/>
          </ac:spMkLst>
        </pc:spChg>
        <pc:spChg chg="mod">
          <ac:chgData name="Justin Payan" userId="31a3a65be368f897" providerId="LiveId" clId="{8BC5834F-EF2F-4790-AB34-5AF320839B14}" dt="2023-01-24T19:31:03.111" v="2598" actId="1035"/>
          <ac:spMkLst>
            <pc:docMk/>
            <pc:sldMk cId="1061453318" sldId="389"/>
            <ac:spMk id="52" creationId="{9C1EFE5B-E456-4E16-F51E-66CA50DD5C7B}"/>
          </ac:spMkLst>
        </pc:spChg>
        <pc:picChg chg="mod">
          <ac:chgData name="Justin Payan" userId="31a3a65be368f897" providerId="LiveId" clId="{8BC5834F-EF2F-4790-AB34-5AF320839B14}" dt="2023-01-24T19:31:03.111" v="2598" actId="1035"/>
          <ac:picMkLst>
            <pc:docMk/>
            <pc:sldMk cId="1061453318" sldId="389"/>
            <ac:picMk id="9" creationId="{0CC10CDB-00DA-2BFD-8E51-C9259B3FA424}"/>
          </ac:picMkLst>
        </pc:picChg>
        <pc:picChg chg="add mod">
          <ac:chgData name="Justin Payan" userId="31a3a65be368f897" providerId="LiveId" clId="{8BC5834F-EF2F-4790-AB34-5AF320839B14}" dt="2023-01-24T19:31:13.676" v="2601" actId="14100"/>
          <ac:picMkLst>
            <pc:docMk/>
            <pc:sldMk cId="1061453318" sldId="389"/>
            <ac:picMk id="54" creationId="{3CB29815-AE8A-46CE-8240-65917525D41B}"/>
          </ac:picMkLst>
        </pc:picChg>
        <pc:picChg chg="add mod">
          <ac:chgData name="Justin Payan" userId="31a3a65be368f897" providerId="LiveId" clId="{8BC5834F-EF2F-4790-AB34-5AF320839B14}" dt="2023-01-24T19:33:33.810" v="2623"/>
          <ac:picMkLst>
            <pc:docMk/>
            <pc:sldMk cId="1061453318" sldId="389"/>
            <ac:picMk id="55" creationId="{BC61C8AB-EA18-8AAA-6096-017136C06C3E}"/>
          </ac:picMkLst>
        </pc:picChg>
        <pc:picChg chg="add mod">
          <ac:chgData name="Justin Payan" userId="31a3a65be368f897" providerId="LiveId" clId="{8BC5834F-EF2F-4790-AB34-5AF320839B14}" dt="2023-01-24T19:33:33.810" v="2623"/>
          <ac:picMkLst>
            <pc:docMk/>
            <pc:sldMk cId="1061453318" sldId="389"/>
            <ac:picMk id="56" creationId="{3D3B5D48-B1D0-2A37-1EFB-B443F5776CE4}"/>
          </ac:picMkLst>
        </pc:picChg>
        <pc:picChg chg="add mod">
          <ac:chgData name="Justin Payan" userId="31a3a65be368f897" providerId="LiveId" clId="{8BC5834F-EF2F-4790-AB34-5AF320839B14}" dt="2023-01-24T19:30:11.452" v="2587" actId="1076"/>
          <ac:picMkLst>
            <pc:docMk/>
            <pc:sldMk cId="1061453318" sldId="389"/>
            <ac:picMk id="2050" creationId="{BAC94AE2-1548-BCEF-5402-BEE784A19F3F}"/>
          </ac:picMkLst>
        </pc:picChg>
      </pc:sldChg>
      <pc:sldChg chg="addSp delSp modSp add mod ord">
        <pc:chgData name="Justin Payan" userId="31a3a65be368f897" providerId="LiveId" clId="{8BC5834F-EF2F-4790-AB34-5AF320839B14}" dt="2023-01-27T22:06:29.777" v="12631"/>
        <pc:sldMkLst>
          <pc:docMk/>
          <pc:sldMk cId="1819014608" sldId="390"/>
        </pc:sldMkLst>
        <pc:picChg chg="add mod">
          <ac:chgData name="Justin Payan" userId="31a3a65be368f897" providerId="LiveId" clId="{8BC5834F-EF2F-4790-AB34-5AF320839B14}" dt="2023-01-24T19:33:45.082" v="2625" actId="1076"/>
          <ac:picMkLst>
            <pc:docMk/>
            <pc:sldMk cId="1819014608" sldId="390"/>
            <ac:picMk id="2" creationId="{AB6D8097-57A6-CCAF-688A-1D3884165DF1}"/>
          </ac:picMkLst>
        </pc:picChg>
        <pc:picChg chg="add del mod">
          <ac:chgData name="Justin Payan" userId="31a3a65be368f897" providerId="LiveId" clId="{8BC5834F-EF2F-4790-AB34-5AF320839B14}" dt="2023-01-24T19:34:47.521" v="2636" actId="478"/>
          <ac:picMkLst>
            <pc:docMk/>
            <pc:sldMk cId="1819014608" sldId="390"/>
            <ac:picMk id="3" creationId="{4E2554DD-DED8-F6B6-6EC5-F779BCB3402C}"/>
          </ac:picMkLst>
        </pc:picChg>
        <pc:picChg chg="add mod">
          <ac:chgData name="Justin Payan" userId="31a3a65be368f897" providerId="LiveId" clId="{8BC5834F-EF2F-4790-AB34-5AF320839B14}" dt="2023-01-24T19:34:45.822" v="2635" actId="1076"/>
          <ac:picMkLst>
            <pc:docMk/>
            <pc:sldMk cId="1819014608" sldId="390"/>
            <ac:picMk id="7" creationId="{D8D5E625-7CEF-5417-1A09-9153ED5D7DB4}"/>
          </ac:picMkLst>
        </pc:picChg>
        <pc:picChg chg="add mod">
          <ac:chgData name="Justin Payan" userId="31a3a65be368f897" providerId="LiveId" clId="{8BC5834F-EF2F-4790-AB34-5AF320839B14}" dt="2023-01-24T20:35:05.374" v="3826" actId="1076"/>
          <ac:picMkLst>
            <pc:docMk/>
            <pc:sldMk cId="1819014608" sldId="390"/>
            <ac:picMk id="10" creationId="{9C276FC5-5B41-B45B-CBB8-E3F4AC617336}"/>
          </ac:picMkLst>
        </pc:picChg>
      </pc:sldChg>
      <pc:sldChg chg="addSp modSp add mod ord">
        <pc:chgData name="Justin Payan" userId="31a3a65be368f897" providerId="LiveId" clId="{8BC5834F-EF2F-4790-AB34-5AF320839B14}" dt="2023-01-27T22:06:29.777" v="12631"/>
        <pc:sldMkLst>
          <pc:docMk/>
          <pc:sldMk cId="166611524" sldId="391"/>
        </pc:sldMkLst>
        <pc:spChg chg="add mod">
          <ac:chgData name="Justin Payan" userId="31a3a65be368f897" providerId="LiveId" clId="{8BC5834F-EF2F-4790-AB34-5AF320839B14}" dt="2023-01-24T19:36:19.161" v="2646" actId="208"/>
          <ac:spMkLst>
            <pc:docMk/>
            <pc:sldMk cId="166611524" sldId="391"/>
            <ac:spMk id="3" creationId="{75030614-008B-F56F-94EA-35FF73CC4601}"/>
          </ac:spMkLst>
        </pc:spChg>
        <pc:spChg chg="add mod">
          <ac:chgData name="Justin Payan" userId="31a3a65be368f897" providerId="LiveId" clId="{8BC5834F-EF2F-4790-AB34-5AF320839B14}" dt="2023-01-24T19:36:37.210" v="2649" actId="207"/>
          <ac:spMkLst>
            <pc:docMk/>
            <pc:sldMk cId="166611524" sldId="391"/>
            <ac:spMk id="4" creationId="{EE3EED45-0212-6C96-CD5D-27E0A1745688}"/>
          </ac:spMkLst>
        </pc:spChg>
      </pc:sldChg>
      <pc:sldChg chg="addSp delSp modSp add mod">
        <pc:chgData name="Justin Payan" userId="31a3a65be368f897" providerId="LiveId" clId="{8BC5834F-EF2F-4790-AB34-5AF320839B14}" dt="2023-01-31T21:51:09.530" v="12902" actId="20577"/>
        <pc:sldMkLst>
          <pc:docMk/>
          <pc:sldMk cId="1528643616" sldId="392"/>
        </pc:sldMkLst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3" creationId="{75030614-008B-F56F-94EA-35FF73CC4601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4" creationId="{EE3EED45-0212-6C96-CD5D-27E0A1745688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" creationId="{879AD9C5-195A-7BD9-3E94-0D3CCE19DC21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" creationId="{036FDC68-1C0D-8C54-2043-22F7941F3995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1" creationId="{B1B1222F-AC8F-1683-AC6F-4C21B73F7AF7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2" creationId="{D46CF751-0665-2AA9-C255-64F1FA3106EF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4" creationId="{05057C43-8771-BF4E-D488-DA356F58A0B8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5" creationId="{EC63BB36-F986-A21C-6543-D5D062BE73BA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16" creationId="{80928954-413D-A490-D542-8BC4A7626C0D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7" creationId="{1DE8D6D6-BFCD-A58A-7ABC-5BDF40DEB7F5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18" creationId="{B3E6C963-85E7-F436-E700-36373F1E54A9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19" creationId="{D9A5789A-77BA-646F-803C-0BCB4D1FC9F5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0" creationId="{9CC5CC87-5639-8C0E-B12F-395C0021FF57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1" creationId="{1BD275E2-5CA9-F0C3-3615-00FF34B539D4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3" creationId="{7840E2B8-E50C-9C41-5DA2-5402F8AC5A8E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4" creationId="{776D0FCE-2AD2-E945-82FD-B3E880C51288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5" creationId="{FE703C7D-FCDC-D65C-F69D-9FEBCC37C288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6" creationId="{77B43E3F-D6A1-DF9D-9AF9-F4E7E654D481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7" creationId="{50382DB7-11C7-B5B1-C2B5-3C4B0A0C5D28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8" creationId="{EE7423E2-7D07-B792-7AF9-45136D781496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29" creationId="{5BADD42C-4977-3F46-4E19-FB28E373566B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30" creationId="{2C068D2E-B080-9459-3262-1BC9AB962A6B}"/>
          </ac:spMkLst>
        </pc:spChg>
        <pc:spChg chg="add mod">
          <ac:chgData name="Justin Payan" userId="31a3a65be368f897" providerId="LiveId" clId="{8BC5834F-EF2F-4790-AB34-5AF320839B14}" dt="2023-01-24T19:38:51.801" v="2662" actId="1076"/>
          <ac:spMkLst>
            <pc:docMk/>
            <pc:sldMk cId="1528643616" sldId="392"/>
            <ac:spMk id="31" creationId="{584CDA76-DBB9-34CC-A492-0CA4FB84688A}"/>
          </ac:spMkLst>
        </pc:spChg>
        <pc:spChg chg="add del mod">
          <ac:chgData name="Justin Payan" userId="31a3a65be368f897" providerId="LiveId" clId="{8BC5834F-EF2F-4790-AB34-5AF320839B14}" dt="2023-01-24T19:39:45.043" v="2664" actId="478"/>
          <ac:spMkLst>
            <pc:docMk/>
            <pc:sldMk cId="1528643616" sldId="392"/>
            <ac:spMk id="36" creationId="{1587BEE1-8AB4-B6BA-6445-A772F420FB69}"/>
          </ac:spMkLst>
        </pc:spChg>
        <pc:spChg chg="add del mod">
          <ac:chgData name="Justin Payan" userId="31a3a65be368f897" providerId="LiveId" clId="{8BC5834F-EF2F-4790-AB34-5AF320839B14}" dt="2023-01-24T19:39:46.133" v="2665" actId="478"/>
          <ac:spMkLst>
            <pc:docMk/>
            <pc:sldMk cId="1528643616" sldId="392"/>
            <ac:spMk id="37" creationId="{96D7702C-7548-5A14-8437-53BB257F2BFF}"/>
          </ac:spMkLst>
        </pc:spChg>
        <pc:spChg chg="add del mod">
          <ac:chgData name="Justin Payan" userId="31a3a65be368f897" providerId="LiveId" clId="{8BC5834F-EF2F-4790-AB34-5AF320839B14}" dt="2023-01-24T19:39:47.087" v="2666" actId="478"/>
          <ac:spMkLst>
            <pc:docMk/>
            <pc:sldMk cId="1528643616" sldId="392"/>
            <ac:spMk id="38" creationId="{14C97E3F-8700-1E60-05AB-384CCC415A69}"/>
          </ac:spMkLst>
        </pc:spChg>
        <pc:spChg chg="add del mod">
          <ac:chgData name="Justin Payan" userId="31a3a65be368f897" providerId="LiveId" clId="{8BC5834F-EF2F-4790-AB34-5AF320839B14}" dt="2023-01-24T19:39:48.151" v="2667" actId="478"/>
          <ac:spMkLst>
            <pc:docMk/>
            <pc:sldMk cId="1528643616" sldId="392"/>
            <ac:spMk id="40" creationId="{22E49122-2EE6-4441-9F23-4C1356BA6A2B}"/>
          </ac:spMkLst>
        </pc:spChg>
        <pc:spChg chg="add del mod">
          <ac:chgData name="Justin Payan" userId="31a3a65be368f897" providerId="LiveId" clId="{8BC5834F-EF2F-4790-AB34-5AF320839B14}" dt="2023-01-24T19:39:51.212" v="2670" actId="478"/>
          <ac:spMkLst>
            <pc:docMk/>
            <pc:sldMk cId="1528643616" sldId="392"/>
            <ac:spMk id="41" creationId="{2E477EE2-F8DE-8A24-2D96-C1C4BF693C00}"/>
          </ac:spMkLst>
        </pc:spChg>
        <pc:spChg chg="add del mod">
          <ac:chgData name="Justin Payan" userId="31a3a65be368f897" providerId="LiveId" clId="{8BC5834F-EF2F-4790-AB34-5AF320839B14}" dt="2023-01-24T19:39:50.171" v="2669" actId="478"/>
          <ac:spMkLst>
            <pc:docMk/>
            <pc:sldMk cId="1528643616" sldId="392"/>
            <ac:spMk id="42" creationId="{38B4ADDB-0921-710E-FE04-0E3FDCA8D05C}"/>
          </ac:spMkLst>
        </pc:spChg>
        <pc:spChg chg="add del mod">
          <ac:chgData name="Justin Payan" userId="31a3a65be368f897" providerId="LiveId" clId="{8BC5834F-EF2F-4790-AB34-5AF320839B14}" dt="2023-01-24T19:39:49.182" v="2668" actId="478"/>
          <ac:spMkLst>
            <pc:docMk/>
            <pc:sldMk cId="1528643616" sldId="392"/>
            <ac:spMk id="43" creationId="{16214F89-25E1-03E0-AD9E-013EA8E225EC}"/>
          </ac:spMkLst>
        </pc:spChg>
        <pc:spChg chg="add del mod">
          <ac:chgData name="Justin Payan" userId="31a3a65be368f897" providerId="LiveId" clId="{8BC5834F-EF2F-4790-AB34-5AF320839B14}" dt="2023-01-24T19:45:38.902" v="2799"/>
          <ac:spMkLst>
            <pc:docMk/>
            <pc:sldMk cId="1528643616" sldId="392"/>
            <ac:spMk id="44" creationId="{FA92BBE2-CD43-66A9-CA4B-7016CEEFA3DE}"/>
          </ac:spMkLst>
        </pc:spChg>
        <pc:spChg chg="add del mod">
          <ac:chgData name="Justin Payan" userId="31a3a65be368f897" providerId="LiveId" clId="{8BC5834F-EF2F-4790-AB34-5AF320839B14}" dt="2023-01-24T21:17:09.204" v="4300" actId="478"/>
          <ac:spMkLst>
            <pc:docMk/>
            <pc:sldMk cId="1528643616" sldId="392"/>
            <ac:spMk id="45" creationId="{B3ED6293-7577-F523-43C3-2F45F89F593C}"/>
          </ac:spMkLst>
        </pc:spChg>
        <pc:spChg chg="add del mod">
          <ac:chgData name="Justin Payan" userId="31a3a65be368f897" providerId="LiveId" clId="{8BC5834F-EF2F-4790-AB34-5AF320839B14}" dt="2023-01-24T21:11:57.152" v="4102" actId="478"/>
          <ac:spMkLst>
            <pc:docMk/>
            <pc:sldMk cId="1528643616" sldId="392"/>
            <ac:spMk id="47" creationId="{F26B773F-0308-ED19-BADD-818FBCA1CDF5}"/>
          </ac:spMkLst>
        </pc:spChg>
        <pc:spChg chg="add mod">
          <ac:chgData name="Justin Payan" userId="31a3a65be368f897" providerId="LiveId" clId="{8BC5834F-EF2F-4790-AB34-5AF320839B14}" dt="2023-01-31T21:51:09.530" v="12902" actId="20577"/>
          <ac:spMkLst>
            <pc:docMk/>
            <pc:sldMk cId="1528643616" sldId="392"/>
            <ac:spMk id="48" creationId="{967B2850-7420-A3F1-6E66-64E1D053C70A}"/>
          </ac:spMkLst>
        </pc:spChg>
        <pc:spChg chg="add mod">
          <ac:chgData name="Justin Payan" userId="31a3a65be368f897" providerId="LiveId" clId="{8BC5834F-EF2F-4790-AB34-5AF320839B14}" dt="2023-01-24T21:51:48.317" v="5059" actId="20577"/>
          <ac:spMkLst>
            <pc:docMk/>
            <pc:sldMk cId="1528643616" sldId="392"/>
            <ac:spMk id="49" creationId="{4E977075-7B29-2BBB-1D20-5DCA89EC4F59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0" creationId="{81EEA5DC-7895-A5B5-E433-C9D76BB9A0CB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1" creationId="{B79DC3C9-5C18-3C92-725F-3480C45D426F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2" creationId="{9C1EFE5B-E456-4E16-F51E-66CA50DD5C7B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3" creationId="{31DCC3A9-7DCD-DF0B-64A5-BE0B93FCE1EA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4" creationId="{1AD4C57C-BB38-21A7-4DF0-0EE57E8283C5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5" creationId="{31940B20-2150-82D4-E181-1408457018D1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6" creationId="{C0C7C2AE-5DDB-A215-41D5-5A35F0591723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7" creationId="{3805F6F4-1BA2-7170-C76B-ADCBDAF4686F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8" creationId="{A25729C8-9284-21AB-D1DB-4427D70B04E3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59" creationId="{66252F76-35FD-C9B7-411B-4919FE48BD7D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0" creationId="{FF2D688C-12B4-6881-202B-161FCD59D5F8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1" creationId="{1CCD43EB-CBC2-A8AB-0E2A-310D370C2CED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2" creationId="{2360E2FD-853E-5C2A-175C-569831B71215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3" creationId="{321CA3FF-D94A-A7B0-2A7F-97DC790969D6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4" creationId="{EFFF5A5E-6C43-E1B8-430D-3B50ADF23FBE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5" creationId="{10A6E01E-7645-301F-7BD0-8B84E7FAB112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6" creationId="{C6F83AAF-92DE-EF58-6FCE-0B777B5995AF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7" creationId="{E9E17AF5-AF79-0A3D-C7ED-DE239F83750A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8" creationId="{FA051C4C-DE7F-BAF2-9B12-F8693E951010}"/>
          </ac:spMkLst>
        </pc:spChg>
        <pc:spChg chg="del">
          <ac:chgData name="Justin Payan" userId="31a3a65be368f897" providerId="LiveId" clId="{8BC5834F-EF2F-4790-AB34-5AF320839B14}" dt="2023-01-24T19:37:07.791" v="2654" actId="478"/>
          <ac:spMkLst>
            <pc:docMk/>
            <pc:sldMk cId="1528643616" sldId="392"/>
            <ac:spMk id="69" creationId="{4C6D65E1-DC1A-5959-8192-AA7C654D6EDF}"/>
          </ac:spMkLst>
        </pc:spChg>
        <pc:graphicFrameChg chg="mod">
          <ac:chgData name="Justin Payan" userId="31a3a65be368f897" providerId="LiveId" clId="{8BC5834F-EF2F-4790-AB34-5AF320839B14}" dt="2023-01-24T19:37:59.780" v="2660" actId="255"/>
          <ac:graphicFrameMkLst>
            <pc:docMk/>
            <pc:sldMk cId="1528643616" sldId="392"/>
            <ac:graphicFrameMk id="39" creationId="{559EE368-13F4-5EF2-CB66-FB57F0BA5CC4}"/>
          </ac:graphicFrameMkLst>
        </pc:graphicFrameChg>
        <pc:picChg chg="del">
          <ac:chgData name="Justin Payan" userId="31a3a65be368f897" providerId="LiveId" clId="{8BC5834F-EF2F-4790-AB34-5AF320839B14}" dt="2023-01-24T19:37:07.791" v="2654" actId="478"/>
          <ac:picMkLst>
            <pc:docMk/>
            <pc:sldMk cId="1528643616" sldId="392"/>
            <ac:picMk id="2" creationId="{AB6D8097-57A6-CCAF-688A-1D3884165DF1}"/>
          </ac:picMkLst>
        </pc:picChg>
        <pc:picChg chg="del">
          <ac:chgData name="Justin Payan" userId="31a3a65be368f897" providerId="LiveId" clId="{8BC5834F-EF2F-4790-AB34-5AF320839B14}" dt="2023-01-24T19:37:07.791" v="2654" actId="478"/>
          <ac:picMkLst>
            <pc:docMk/>
            <pc:sldMk cId="1528643616" sldId="392"/>
            <ac:picMk id="7" creationId="{D8D5E625-7CEF-5417-1A09-9153ED5D7DB4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8" creationId="{B322668C-BFA9-6731-CEF1-83DE5E922423}"/>
          </ac:picMkLst>
        </pc:picChg>
        <pc:picChg chg="del">
          <ac:chgData name="Justin Payan" userId="31a3a65be368f897" providerId="LiveId" clId="{8BC5834F-EF2F-4790-AB34-5AF320839B14}" dt="2023-01-24T19:37:07.791" v="2654" actId="478"/>
          <ac:picMkLst>
            <pc:docMk/>
            <pc:sldMk cId="1528643616" sldId="392"/>
            <ac:picMk id="9" creationId="{0CC10CDB-00DA-2BFD-8E51-C9259B3FA424}"/>
          </ac:picMkLst>
        </pc:picChg>
        <pc:picChg chg="del">
          <ac:chgData name="Justin Payan" userId="31a3a65be368f897" providerId="LiveId" clId="{8BC5834F-EF2F-4790-AB34-5AF320839B14}" dt="2023-01-24T19:37:07.791" v="2654" actId="478"/>
          <ac:picMkLst>
            <pc:docMk/>
            <pc:sldMk cId="1528643616" sldId="392"/>
            <ac:picMk id="10" creationId="{9C276FC5-5B41-B45B-CBB8-E3F4AC617336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13" creationId="{29849D5F-C8EB-8079-03EB-F68FCADE607E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22" creationId="{F6061431-1EEB-D6D2-976F-6B8BA7FB9912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32" creationId="{905CD808-476F-6682-A071-FD07F86D3996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33" creationId="{9E483FF6-5591-E80C-B1C7-B8F18D6455E3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34" creationId="{B2CD91E2-87D5-D86F-473B-40908E419F49}"/>
          </ac:picMkLst>
        </pc:picChg>
        <pc:picChg chg="add mod">
          <ac:chgData name="Justin Payan" userId="31a3a65be368f897" providerId="LiveId" clId="{8BC5834F-EF2F-4790-AB34-5AF320839B14}" dt="2023-01-24T19:38:51.801" v="2662" actId="1076"/>
          <ac:picMkLst>
            <pc:docMk/>
            <pc:sldMk cId="1528643616" sldId="392"/>
            <ac:picMk id="35" creationId="{5D77FCB2-018A-41BC-84ED-11536C2F621D}"/>
          </ac:picMkLst>
        </pc:picChg>
      </pc:sldChg>
      <pc:sldChg chg="addSp delSp modSp add mod">
        <pc:chgData name="Justin Payan" userId="31a3a65be368f897" providerId="LiveId" clId="{8BC5834F-EF2F-4790-AB34-5AF320839B14}" dt="2023-01-31T21:51:19.329" v="12903"/>
        <pc:sldMkLst>
          <pc:docMk/>
          <pc:sldMk cId="3751207485" sldId="393"/>
        </pc:sldMkLst>
        <pc:spChg chg="add mod">
          <ac:chgData name="Justin Payan" userId="31a3a65be368f897" providerId="LiveId" clId="{8BC5834F-EF2F-4790-AB34-5AF320839B14}" dt="2023-01-27T22:10:27.530" v="12752" actId="1076"/>
          <ac:spMkLst>
            <pc:docMk/>
            <pc:sldMk cId="3751207485" sldId="393"/>
            <ac:spMk id="2" creationId="{29A0C1A6-A49F-3D7D-4420-C41C3DC566F1}"/>
          </ac:spMkLst>
        </pc:spChg>
        <pc:spChg chg="add del mod">
          <ac:chgData name="Justin Payan" userId="31a3a65be368f897" providerId="LiveId" clId="{8BC5834F-EF2F-4790-AB34-5AF320839B14}" dt="2023-01-24T21:16:27.723" v="4235" actId="478"/>
          <ac:spMkLst>
            <pc:docMk/>
            <pc:sldMk cId="3751207485" sldId="393"/>
            <ac:spMk id="2" creationId="{33A9A957-E236-340E-97D0-5D1BD0B8B6F6}"/>
          </ac:spMkLst>
        </pc:spChg>
        <pc:spChg chg="add del mod">
          <ac:chgData name="Justin Payan" userId="31a3a65be368f897" providerId="LiveId" clId="{8BC5834F-EF2F-4790-AB34-5AF320839B14}" dt="2023-01-24T21:16:27.723" v="4235" actId="478"/>
          <ac:spMkLst>
            <pc:docMk/>
            <pc:sldMk cId="3751207485" sldId="393"/>
            <ac:spMk id="3" creationId="{CF49DAB4-29D2-22C3-5413-43D5DED190CB}"/>
          </ac:spMkLst>
        </pc:spChg>
        <pc:spChg chg="add del mod">
          <ac:chgData name="Justin Payan" userId="31a3a65be368f897" providerId="LiveId" clId="{8BC5834F-EF2F-4790-AB34-5AF320839B14}" dt="2023-01-24T21:52:01.619" v="5060" actId="478"/>
          <ac:spMkLst>
            <pc:docMk/>
            <pc:sldMk cId="3751207485" sldId="393"/>
            <ac:spMk id="4" creationId="{3220ACDD-3555-E6C6-685E-79516D98A43A}"/>
          </ac:spMkLst>
        </pc:spChg>
        <pc:spChg chg="add mod">
          <ac:chgData name="Justin Payan" userId="31a3a65be368f897" providerId="LiveId" clId="{8BC5834F-EF2F-4790-AB34-5AF320839B14}" dt="2023-01-31T21:51:19.329" v="12903"/>
          <ac:spMkLst>
            <pc:docMk/>
            <pc:sldMk cId="3751207485" sldId="393"/>
            <ac:spMk id="5" creationId="{70AFB389-7977-31CA-DB47-A24333970624}"/>
          </ac:spMkLst>
        </pc:spChg>
        <pc:spChg chg="add mod">
          <ac:chgData name="Justin Payan" userId="31a3a65be368f897" providerId="LiveId" clId="{8BC5834F-EF2F-4790-AB34-5AF320839B14}" dt="2023-01-26T21:44:03.830" v="6403" actId="20577"/>
          <ac:spMkLst>
            <pc:docMk/>
            <pc:sldMk cId="3751207485" sldId="393"/>
            <ac:spMk id="6" creationId="{CAEC6F7E-60B8-186B-263C-C6039EF76CEC}"/>
          </ac:spMkLst>
        </pc:spChg>
        <pc:spChg chg="add mod">
          <ac:chgData name="Justin Payan" userId="31a3a65be368f897" providerId="LiveId" clId="{8BC5834F-EF2F-4790-AB34-5AF320839B14}" dt="2023-01-24T21:52:02.769" v="5061"/>
          <ac:spMkLst>
            <pc:docMk/>
            <pc:sldMk cId="3751207485" sldId="393"/>
            <ac:spMk id="7" creationId="{5DF00C47-2E73-70D7-CFAB-8B441FEA8E17}"/>
          </ac:spMkLst>
        </pc:spChg>
      </pc:sldChg>
      <pc:sldChg chg="addSp delSp modSp add del mod ord">
        <pc:chgData name="Justin Payan" userId="31a3a65be368f897" providerId="LiveId" clId="{8BC5834F-EF2F-4790-AB34-5AF320839B14}" dt="2023-01-26T23:00:36.927" v="8950" actId="47"/>
        <pc:sldMkLst>
          <pc:docMk/>
          <pc:sldMk cId="3402445893" sldId="394"/>
        </pc:sldMkLst>
        <pc:spChg chg="add del mod">
          <ac:chgData name="Justin Payan" userId="31a3a65be368f897" providerId="LiveId" clId="{8BC5834F-EF2F-4790-AB34-5AF320839B14}" dt="2023-01-24T19:51:01.081" v="3018" actId="478"/>
          <ac:spMkLst>
            <pc:docMk/>
            <pc:sldMk cId="3402445893" sldId="394"/>
            <ac:spMk id="3" creationId="{1ABB2571-4E78-8A33-4971-C7C71FB55124}"/>
          </ac:spMkLst>
        </pc:spChg>
        <pc:graphicFrameChg chg="mod">
          <ac:chgData name="Justin Payan" userId="31a3a65be368f897" providerId="LiveId" clId="{8BC5834F-EF2F-4790-AB34-5AF320839B14}" dt="2023-01-24T22:16:02.380" v="5888"/>
          <ac:graphicFrameMkLst>
            <pc:docMk/>
            <pc:sldMk cId="3402445893" sldId="394"/>
            <ac:graphicFrameMk id="5" creationId="{9C357EBF-173E-B8D0-B868-7556CB458A61}"/>
          </ac:graphicFrameMkLst>
        </pc:graphicFrameChg>
      </pc:sldChg>
      <pc:sldChg chg="addSp delSp modSp add mod">
        <pc:chgData name="Justin Payan" userId="31a3a65be368f897" providerId="LiveId" clId="{8BC5834F-EF2F-4790-AB34-5AF320839B14}" dt="2023-01-31T21:56:12.252" v="12906" actId="478"/>
        <pc:sldMkLst>
          <pc:docMk/>
          <pc:sldMk cId="135298737" sldId="395"/>
        </pc:sldMkLst>
        <pc:spChg chg="del">
          <ac:chgData name="Justin Payan" userId="31a3a65be368f897" providerId="LiveId" clId="{8BC5834F-EF2F-4790-AB34-5AF320839B14}" dt="2023-01-24T20:17:32.144" v="3175" actId="478"/>
          <ac:spMkLst>
            <pc:docMk/>
            <pc:sldMk cId="135298737" sldId="395"/>
            <ac:spMk id="2" creationId="{32D1FEAD-0742-FB96-3401-B04C7DBEA54E}"/>
          </ac:spMkLst>
        </pc:spChg>
        <pc:spChg chg="add del mod">
          <ac:chgData name="Justin Payan" userId="31a3a65be368f897" providerId="LiveId" clId="{8BC5834F-EF2F-4790-AB34-5AF320839B14}" dt="2023-01-24T20:17:35.113" v="3176" actId="478"/>
          <ac:spMkLst>
            <pc:docMk/>
            <pc:sldMk cId="135298737" sldId="395"/>
            <ac:spMk id="4" creationId="{617F56DD-AC84-C28B-0993-AB80BA675903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7" creationId="{FB77EC50-420B-050F-AC1B-3223DB57A6FC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8" creationId="{DF8CA164-DBF9-AD37-70F9-3504A295E108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9" creationId="{719C5F9C-0DF5-2961-CC94-659BD942E42E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0" creationId="{B1428A94-8697-6711-1115-C3ADAD0F57F1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2" creationId="{156FA5B4-5659-C87B-965B-B300CA2E9A77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3" creationId="{1F7E7CA5-8CCB-4255-CF40-AB9DB6A707F0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4" creationId="{C7C06F57-A31D-7280-FF1C-E32AE2792F52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5" creationId="{1D53E424-A7F3-20D5-16DC-8515A22D966F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6" creationId="{0ACAA274-C1B0-877F-F7A9-C14DB025CD15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7" creationId="{CCF8B6CE-A1EF-9A41-7D61-D124482775C4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8" creationId="{4A428FB6-8AD9-A68E-911E-984ED9AF60ED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19" creationId="{7D409961-D5D9-E480-B91D-E626618DCD7E}"/>
          </ac:spMkLst>
        </pc:spChg>
        <pc:spChg chg="del">
          <ac:chgData name="Justin Payan" userId="31a3a65be368f897" providerId="LiveId" clId="{8BC5834F-EF2F-4790-AB34-5AF320839B14}" dt="2023-01-24T20:17:43.973" v="3178" actId="478"/>
          <ac:spMkLst>
            <pc:docMk/>
            <pc:sldMk cId="135298737" sldId="395"/>
            <ac:spMk id="20" creationId="{11603481-D2C6-1C97-2489-E329022311E4}"/>
          </ac:spMkLst>
        </pc:spChg>
        <pc:spChg chg="add del mod">
          <ac:chgData name="Justin Payan" userId="31a3a65be368f897" providerId="LiveId" clId="{8BC5834F-EF2F-4790-AB34-5AF320839B14}" dt="2023-01-31T21:56:12.252" v="12906" actId="478"/>
          <ac:spMkLst>
            <pc:docMk/>
            <pc:sldMk cId="135298737" sldId="395"/>
            <ac:spMk id="26" creationId="{E0A224C8-9FBB-C5F7-501D-0C3479D72C3D}"/>
          </ac:spMkLst>
        </pc:spChg>
        <pc:spChg chg="add del mod">
          <ac:chgData name="Justin Payan" userId="31a3a65be368f897" providerId="LiveId" clId="{8BC5834F-EF2F-4790-AB34-5AF320839B14}" dt="2023-01-31T21:56:12.252" v="12906" actId="478"/>
          <ac:spMkLst>
            <pc:docMk/>
            <pc:sldMk cId="135298737" sldId="395"/>
            <ac:spMk id="29" creationId="{2B57EB7E-6F5F-F8A6-2976-83E261910041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31" creationId="{7C831EA3-1D74-9FE3-375F-040DCC3309F6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32" creationId="{9EAD1297-C65F-E31B-A143-91134A78BB42}"/>
          </ac:spMkLst>
        </pc:spChg>
        <pc:spChg chg="add del mod">
          <ac:chgData name="Justin Payan" userId="31a3a65be368f897" providerId="LiveId" clId="{8BC5834F-EF2F-4790-AB34-5AF320839B14}" dt="2023-01-26T21:44:45.490" v="6404" actId="478"/>
          <ac:spMkLst>
            <pc:docMk/>
            <pc:sldMk cId="135298737" sldId="395"/>
            <ac:spMk id="33" creationId="{CA5B91BF-0EEF-25B2-423B-90EC7372B526}"/>
          </ac:spMkLst>
        </pc:spChg>
        <pc:spChg chg="del">
          <ac:chgData name="Justin Payan" userId="31a3a65be368f897" providerId="LiveId" clId="{8BC5834F-EF2F-4790-AB34-5AF320839B14}" dt="2023-01-24T20:17:49.903" v="3179" actId="478"/>
          <ac:spMkLst>
            <pc:docMk/>
            <pc:sldMk cId="135298737" sldId="395"/>
            <ac:spMk id="39" creationId="{A5F78530-0833-8538-4716-15957D595B9E}"/>
          </ac:spMkLst>
        </pc:spChg>
        <pc:graphicFrameChg chg="add mod">
          <ac:chgData name="Justin Payan" userId="31a3a65be368f897" providerId="LiveId" clId="{8BC5834F-EF2F-4790-AB34-5AF320839B14}" dt="2023-01-24T20:18:37.543" v="3184" actId="255"/>
          <ac:graphicFrameMkLst>
            <pc:docMk/>
            <pc:sldMk cId="135298737" sldId="395"/>
            <ac:graphicFrameMk id="23" creationId="{208C51ED-FB39-9129-7B2F-4EACC79860B4}"/>
          </ac:graphicFrameMkLst>
        </pc:graphicFrame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5" creationId="{8B783A0A-5880-C34B-5A1F-9081DFB8972D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6" creationId="{65C5C019-047B-2FF8-C65E-F3118C49A66A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11" creationId="{AF8D1340-D7A9-097B-D076-7D65AF32FBF1}"/>
          </ac:picMkLst>
        </pc:picChg>
        <pc:picChg chg="add del mod">
          <ac:chgData name="Justin Payan" userId="31a3a65be368f897" providerId="LiveId" clId="{8BC5834F-EF2F-4790-AB34-5AF320839B14}" dt="2023-01-24T20:21:11.113" v="3193" actId="478"/>
          <ac:picMkLst>
            <pc:docMk/>
            <pc:sldMk cId="135298737" sldId="395"/>
            <ac:picMk id="24" creationId="{360ED496-02A7-5F9A-9D45-1849896818AF}"/>
          </ac:picMkLst>
        </pc:picChg>
        <pc:picChg chg="add del mod">
          <ac:chgData name="Justin Payan" userId="31a3a65be368f897" providerId="LiveId" clId="{8BC5834F-EF2F-4790-AB34-5AF320839B14}" dt="2023-01-24T20:21:08.204" v="3192" actId="478"/>
          <ac:picMkLst>
            <pc:docMk/>
            <pc:sldMk cId="135298737" sldId="395"/>
            <ac:picMk id="25" creationId="{B19364ED-939F-AC46-3FFE-5A206E9C4C00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40" creationId="{A05E72DE-AE95-0AA8-610C-AF889D36AB48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41" creationId="{FB239C28-1E8F-A94E-1853-804A01733CF6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42" creationId="{C2A0F554-8958-75AF-2850-6A359BBDA0F3}"/>
          </ac:picMkLst>
        </pc:picChg>
        <pc:picChg chg="del">
          <ac:chgData name="Justin Payan" userId="31a3a65be368f897" providerId="LiveId" clId="{8BC5834F-EF2F-4790-AB34-5AF320839B14}" dt="2023-01-24T20:17:49.903" v="3179" actId="478"/>
          <ac:picMkLst>
            <pc:docMk/>
            <pc:sldMk cId="135298737" sldId="395"/>
            <ac:picMk id="43" creationId="{49F9C03D-9662-98BF-8D87-D8E2AC0C978D}"/>
          </ac:picMkLst>
        </pc:picChg>
        <pc:cxnChg chg="del">
          <ac:chgData name="Justin Payan" userId="31a3a65be368f897" providerId="LiveId" clId="{8BC5834F-EF2F-4790-AB34-5AF320839B14}" dt="2023-01-24T20:17:49.903" v="3179" actId="478"/>
          <ac:cxnSpMkLst>
            <pc:docMk/>
            <pc:sldMk cId="135298737" sldId="395"/>
            <ac:cxnSpMk id="21" creationId="{2134E083-84A6-E40B-0179-731564272E62}"/>
          </ac:cxnSpMkLst>
        </pc:cxnChg>
        <pc:cxnChg chg="del">
          <ac:chgData name="Justin Payan" userId="31a3a65be368f897" providerId="LiveId" clId="{8BC5834F-EF2F-4790-AB34-5AF320839B14}" dt="2023-01-24T20:17:49.903" v="3179" actId="478"/>
          <ac:cxnSpMkLst>
            <pc:docMk/>
            <pc:sldMk cId="135298737" sldId="395"/>
            <ac:cxnSpMk id="22" creationId="{D0977ABA-DB94-0B25-23A6-6580A920780E}"/>
          </ac:cxnSpMkLst>
        </pc:cxnChg>
        <pc:cxnChg chg="del">
          <ac:chgData name="Justin Payan" userId="31a3a65be368f897" providerId="LiveId" clId="{8BC5834F-EF2F-4790-AB34-5AF320839B14}" dt="2023-01-24T20:17:49.903" v="3179" actId="478"/>
          <ac:cxnSpMkLst>
            <pc:docMk/>
            <pc:sldMk cId="135298737" sldId="395"/>
            <ac:cxnSpMk id="27" creationId="{3AA38590-6DA0-195C-AEE2-E5747180A321}"/>
          </ac:cxnSpMkLst>
        </pc:cxnChg>
        <pc:cxnChg chg="del">
          <ac:chgData name="Justin Payan" userId="31a3a65be368f897" providerId="LiveId" clId="{8BC5834F-EF2F-4790-AB34-5AF320839B14}" dt="2023-01-24T20:17:49.903" v="3179" actId="478"/>
          <ac:cxnSpMkLst>
            <pc:docMk/>
            <pc:sldMk cId="135298737" sldId="395"/>
            <ac:cxnSpMk id="28" creationId="{580A411D-8E49-2C37-4502-2F93D41A8FA0}"/>
          </ac:cxnSpMkLst>
        </pc:cxnChg>
        <pc:cxnChg chg="del">
          <ac:chgData name="Justin Payan" userId="31a3a65be368f897" providerId="LiveId" clId="{8BC5834F-EF2F-4790-AB34-5AF320839B14}" dt="2023-01-24T20:17:49.903" v="3179" actId="478"/>
          <ac:cxnSpMkLst>
            <pc:docMk/>
            <pc:sldMk cId="135298737" sldId="395"/>
            <ac:cxnSpMk id="30" creationId="{EE3FD93E-771F-BE10-995D-5EBC8E4517DA}"/>
          </ac:cxnSpMkLst>
        </pc:cxnChg>
      </pc:sldChg>
      <pc:sldChg chg="addSp delSp modSp add mod">
        <pc:chgData name="Justin Payan" userId="31a3a65be368f897" providerId="LiveId" clId="{8BC5834F-EF2F-4790-AB34-5AF320839B14}" dt="2023-01-31T21:56:17.923" v="12908" actId="1076"/>
        <pc:sldMkLst>
          <pc:docMk/>
          <pc:sldMk cId="230790754" sldId="396"/>
        </pc:sldMkLst>
        <pc:spChg chg="add del mod">
          <ac:chgData name="Justin Payan" userId="31a3a65be368f897" providerId="LiveId" clId="{8BC5834F-EF2F-4790-AB34-5AF320839B14}" dt="2023-01-31T21:56:15.892" v="12907" actId="478"/>
          <ac:spMkLst>
            <pc:docMk/>
            <pc:sldMk cId="230790754" sldId="396"/>
            <ac:spMk id="2" creationId="{2CED50D1-38F8-899F-6915-8030EE08B6A8}"/>
          </ac:spMkLst>
        </pc:spChg>
        <pc:spChg chg="add mod">
          <ac:chgData name="Justin Payan" userId="31a3a65be368f897" providerId="LiveId" clId="{8BC5834F-EF2F-4790-AB34-5AF320839B14}" dt="2023-01-24T20:31:30.074" v="3779" actId="1076"/>
          <ac:spMkLst>
            <pc:docMk/>
            <pc:sldMk cId="230790754" sldId="396"/>
            <ac:spMk id="3" creationId="{13948851-7B35-B209-DD83-1646B70B3AA9}"/>
          </ac:spMkLst>
        </pc:spChg>
        <pc:spChg chg="add mod">
          <ac:chgData name="Justin Payan" userId="31a3a65be368f897" providerId="LiveId" clId="{8BC5834F-EF2F-4790-AB34-5AF320839B14}" dt="2023-01-24T20:33:12.203" v="3811" actId="1076"/>
          <ac:spMkLst>
            <pc:docMk/>
            <pc:sldMk cId="230790754" sldId="396"/>
            <ac:spMk id="4" creationId="{590DE9AA-6BE5-49EB-FC84-60C1375E6680}"/>
          </ac:spMkLst>
        </pc:spChg>
        <pc:spChg chg="add mod">
          <ac:chgData name="Justin Payan" userId="31a3a65be368f897" providerId="LiveId" clId="{8BC5834F-EF2F-4790-AB34-5AF320839B14}" dt="2023-01-24T20:31:30.074" v="3779" actId="1076"/>
          <ac:spMkLst>
            <pc:docMk/>
            <pc:sldMk cId="230790754" sldId="396"/>
            <ac:spMk id="5" creationId="{E6A4976E-6C51-29B7-AD65-1E200C13EEDD}"/>
          </ac:spMkLst>
        </pc:spChg>
        <pc:spChg chg="add mod">
          <ac:chgData name="Justin Payan" userId="31a3a65be368f897" providerId="LiveId" clId="{8BC5834F-EF2F-4790-AB34-5AF320839B14}" dt="2023-01-24T20:32:10.734" v="3781" actId="1076"/>
          <ac:spMkLst>
            <pc:docMk/>
            <pc:sldMk cId="230790754" sldId="396"/>
            <ac:spMk id="6" creationId="{C24F8A7D-E274-E44D-D9D5-A2237B44468E}"/>
          </ac:spMkLst>
        </pc:spChg>
        <pc:spChg chg="add mod">
          <ac:chgData name="Justin Payan" userId="31a3a65be368f897" providerId="LiveId" clId="{8BC5834F-EF2F-4790-AB34-5AF320839B14}" dt="2023-01-24T20:32:10.734" v="3781" actId="1076"/>
          <ac:spMkLst>
            <pc:docMk/>
            <pc:sldMk cId="230790754" sldId="396"/>
            <ac:spMk id="9" creationId="{8F3FA7A2-A6FC-C3D8-0819-AED62CD7ABA7}"/>
          </ac:spMkLst>
        </pc:spChg>
        <pc:spChg chg="add mod">
          <ac:chgData name="Justin Payan" userId="31a3a65be368f897" providerId="LiveId" clId="{8BC5834F-EF2F-4790-AB34-5AF320839B14}" dt="2023-01-24T20:33:03.405" v="3810" actId="1038"/>
          <ac:spMkLst>
            <pc:docMk/>
            <pc:sldMk cId="230790754" sldId="396"/>
            <ac:spMk id="10" creationId="{E810833E-57EB-0444-59A2-4C3DEF641C4B}"/>
          </ac:spMkLst>
        </pc:spChg>
        <pc:spChg chg="add mod">
          <ac:chgData name="Justin Payan" userId="31a3a65be368f897" providerId="LiveId" clId="{8BC5834F-EF2F-4790-AB34-5AF320839B14}" dt="2023-01-24T20:32:56.604" v="3801" actId="1076"/>
          <ac:spMkLst>
            <pc:docMk/>
            <pc:sldMk cId="230790754" sldId="396"/>
            <ac:spMk id="11" creationId="{AA1C2B61-A663-D39E-51E4-6198DFF5CFFA}"/>
          </ac:spMkLst>
        </pc:spChg>
        <pc:picChg chg="mod">
          <ac:chgData name="Justin Payan" userId="31a3a65be368f897" providerId="LiveId" clId="{8BC5834F-EF2F-4790-AB34-5AF320839B14}" dt="2023-01-31T21:56:17.923" v="12908" actId="1076"/>
          <ac:picMkLst>
            <pc:docMk/>
            <pc:sldMk cId="230790754" sldId="396"/>
            <ac:picMk id="24" creationId="{360ED496-02A7-5F9A-9D45-1849896818AF}"/>
          </ac:picMkLst>
        </pc:picChg>
        <pc:picChg chg="del">
          <ac:chgData name="Justin Payan" userId="31a3a65be368f897" providerId="LiveId" clId="{8BC5834F-EF2F-4790-AB34-5AF320839B14}" dt="2023-01-24T20:23:09.923" v="3342" actId="478"/>
          <ac:picMkLst>
            <pc:docMk/>
            <pc:sldMk cId="230790754" sldId="396"/>
            <ac:picMk id="25" creationId="{B19364ED-939F-AC46-3FFE-5A206E9C4C00}"/>
          </ac:picMkLst>
        </pc:picChg>
        <pc:cxnChg chg="add mod">
          <ac:chgData name="Justin Payan" userId="31a3a65be368f897" providerId="LiveId" clId="{8BC5834F-EF2F-4790-AB34-5AF320839B14}" dt="2023-01-24T20:32:10.734" v="3781" actId="1076"/>
          <ac:cxnSpMkLst>
            <pc:docMk/>
            <pc:sldMk cId="230790754" sldId="396"/>
            <ac:cxnSpMk id="7" creationId="{A8CEE587-6830-A89D-11FA-AC911D363A94}"/>
          </ac:cxnSpMkLst>
        </pc:cxnChg>
        <pc:cxnChg chg="add mod">
          <ac:chgData name="Justin Payan" userId="31a3a65be368f897" providerId="LiveId" clId="{8BC5834F-EF2F-4790-AB34-5AF320839B14}" dt="2023-01-24T20:32:10.734" v="3781" actId="1076"/>
          <ac:cxnSpMkLst>
            <pc:docMk/>
            <pc:sldMk cId="230790754" sldId="396"/>
            <ac:cxnSpMk id="8" creationId="{255ED88D-A71B-989C-66C8-57C3C234E936}"/>
          </ac:cxnSpMkLst>
        </pc:cxnChg>
      </pc:sldChg>
      <pc:sldChg chg="addSp delSp modSp add del mod">
        <pc:chgData name="Justin Payan" userId="31a3a65be368f897" providerId="LiveId" clId="{8BC5834F-EF2F-4790-AB34-5AF320839B14}" dt="2023-01-31T21:35:05.844" v="12899" actId="47"/>
        <pc:sldMkLst>
          <pc:docMk/>
          <pc:sldMk cId="1044975073" sldId="397"/>
        </pc:sldMkLst>
        <pc:spChg chg="del">
          <ac:chgData name="Justin Payan" userId="31a3a65be368f897" providerId="LiveId" clId="{8BC5834F-EF2F-4790-AB34-5AF320839B14}" dt="2023-01-24T20:33:48.838" v="3813" actId="478"/>
          <ac:spMkLst>
            <pc:docMk/>
            <pc:sldMk cId="1044975073" sldId="397"/>
            <ac:spMk id="2" creationId="{2CED50D1-38F8-899F-6915-8030EE08B6A8}"/>
          </ac:spMkLst>
        </pc:spChg>
        <pc:spChg chg="add del">
          <ac:chgData name="Justin Payan" userId="31a3a65be368f897" providerId="LiveId" clId="{8BC5834F-EF2F-4790-AB34-5AF320839B14}" dt="2023-01-24T20:34:33.683" v="3824" actId="478"/>
          <ac:spMkLst>
            <pc:docMk/>
            <pc:sldMk cId="1044975073" sldId="397"/>
            <ac:spMk id="3" creationId="{13948851-7B35-B209-DD83-1646B70B3AA9}"/>
          </ac:spMkLst>
        </pc:spChg>
        <pc:spChg chg="add del">
          <ac:chgData name="Justin Payan" userId="31a3a65be368f897" providerId="LiveId" clId="{8BC5834F-EF2F-4790-AB34-5AF320839B14}" dt="2023-01-24T20:34:33.683" v="3824" actId="478"/>
          <ac:spMkLst>
            <pc:docMk/>
            <pc:sldMk cId="1044975073" sldId="397"/>
            <ac:spMk id="4" creationId="{590DE9AA-6BE5-49EB-FC84-60C1375E6680}"/>
          </ac:spMkLst>
        </pc:spChg>
        <pc:spChg chg="add del">
          <ac:chgData name="Justin Payan" userId="31a3a65be368f897" providerId="LiveId" clId="{8BC5834F-EF2F-4790-AB34-5AF320839B14}" dt="2023-01-24T20:34:33.683" v="3824" actId="478"/>
          <ac:spMkLst>
            <pc:docMk/>
            <pc:sldMk cId="1044975073" sldId="397"/>
            <ac:spMk id="5" creationId="{E6A4976E-6C51-29B7-AD65-1E200C13EEDD}"/>
          </ac:spMkLst>
        </pc:spChg>
        <pc:spChg chg="del">
          <ac:chgData name="Justin Payan" userId="31a3a65be368f897" providerId="LiveId" clId="{8BC5834F-EF2F-4790-AB34-5AF320839B14}" dt="2023-01-24T20:43:23.253" v="4057" actId="478"/>
          <ac:spMkLst>
            <pc:docMk/>
            <pc:sldMk cId="1044975073" sldId="397"/>
            <ac:spMk id="10" creationId="{E810833E-57EB-0444-59A2-4C3DEF641C4B}"/>
          </ac:spMkLst>
        </pc:spChg>
        <pc:spChg chg="del">
          <ac:chgData name="Justin Payan" userId="31a3a65be368f897" providerId="LiveId" clId="{8BC5834F-EF2F-4790-AB34-5AF320839B14}" dt="2023-01-24T20:43:24.547" v="4058" actId="478"/>
          <ac:spMkLst>
            <pc:docMk/>
            <pc:sldMk cId="1044975073" sldId="397"/>
            <ac:spMk id="11" creationId="{AA1C2B61-A663-D39E-51E4-6198DFF5CFFA}"/>
          </ac:spMkLst>
        </pc:spChg>
        <pc:spChg chg="add del mod">
          <ac:chgData name="Justin Payan" userId="31a3a65be368f897" providerId="LiveId" clId="{8BC5834F-EF2F-4790-AB34-5AF320839B14}" dt="2023-01-24T20:34:16.353" v="3820" actId="478"/>
          <ac:spMkLst>
            <pc:docMk/>
            <pc:sldMk cId="1044975073" sldId="397"/>
            <ac:spMk id="12" creationId="{79595A7E-5357-06F1-3DD9-F72560D976C8}"/>
          </ac:spMkLst>
        </pc:spChg>
        <pc:spChg chg="add mod">
          <ac:chgData name="Justin Payan" userId="31a3a65be368f897" providerId="LiveId" clId="{8BC5834F-EF2F-4790-AB34-5AF320839B14}" dt="2023-01-24T20:34:13.883" v="3819"/>
          <ac:spMkLst>
            <pc:docMk/>
            <pc:sldMk cId="1044975073" sldId="397"/>
            <ac:spMk id="13" creationId="{59FE5B19-4CFA-1738-82C0-A960343940B2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4" creationId="{474DE990-4028-2B72-7324-3A39114D86FE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5" creationId="{5A062195-B059-91BA-FC3A-0C03CFDDE736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6" creationId="{54556199-397D-4CF7-A59E-F09850B96FC5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7" creationId="{F1CC1FA9-236F-2612-A052-6A5FBEBDE0B8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8" creationId="{12C509A0-2CC3-9B20-9B30-8FDB333E14D8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19" creationId="{C3EC3D55-A26B-F37C-238C-1EEB2BE14B38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0" creationId="{AC10C49B-8B94-A428-5A4D-FC2AF9976EDD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1" creationId="{76E0B0FD-4FF6-9E9C-AB09-5387BD175981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2" creationId="{705C6D70-8158-A45D-390D-34E160C006E2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5" creationId="{62A4E2B8-0208-EBC9-FDAA-9F466F865687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6" creationId="{075844A2-C888-F18A-CCE6-6FF7B80CBDF8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7" creationId="{5702E685-9D19-F14F-D27D-E49C904A2603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8" creationId="{9D87DC2E-F371-DDA0-A256-8C6048AF057B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29" creationId="{2D12FF13-5156-18D7-2A4E-8D378F57299E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0" creationId="{4D8DF3FC-5317-920F-93D9-7A700984428B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1" creationId="{B4E0035F-B105-711E-DB64-B9ED06A8E532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2" creationId="{8CF2405C-48DE-0ED4-0AD9-8072446E43FD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3" creationId="{F4730330-BA56-D1E9-8A9D-B637A50788E2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4" creationId="{45FAC380-B751-F392-59CD-0072581B0835}"/>
          </ac:spMkLst>
        </pc:spChg>
        <pc:spChg chg="add mod">
          <ac:chgData name="Justin Payan" userId="31a3a65be368f897" providerId="LiveId" clId="{8BC5834F-EF2F-4790-AB34-5AF320839B14}" dt="2023-01-24T20:35:33.073" v="3829" actId="1076"/>
          <ac:spMkLst>
            <pc:docMk/>
            <pc:sldMk cId="1044975073" sldId="397"/>
            <ac:spMk id="35" creationId="{3A4FE7F1-9B57-7D63-F9AC-A8609D6007A7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45" creationId="{A6B675A7-3D91-112C-28E4-322662519415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46" creationId="{9EA666FE-1E35-091D-28FE-0B901375C0BF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47" creationId="{38041EED-7A77-BBD3-3DA7-FD109375E9CE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48" creationId="{FA28FA19-2097-4D73-6754-71EF076B6B9A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50" creationId="{134DD77A-AB86-51D9-7BBB-F71218EBFF47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51" creationId="{6FF463DC-E3DE-3425-7FB2-731FD42A8248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52" creationId="{6B5A941B-7439-301E-AE91-9291DEF79D9B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53" creationId="{1A2D398F-54C8-0EA9-66EA-4C6231873141}"/>
          </ac:spMkLst>
        </pc:spChg>
        <pc:spChg chg="add del mod">
          <ac:chgData name="Justin Payan" userId="31a3a65be368f897" providerId="LiveId" clId="{8BC5834F-EF2F-4790-AB34-5AF320839B14}" dt="2023-01-24T20:39:06.055" v="3913" actId="478"/>
          <ac:spMkLst>
            <pc:docMk/>
            <pc:sldMk cId="1044975073" sldId="397"/>
            <ac:spMk id="54" creationId="{4AB0105C-5D94-79AD-02A4-A1C8A8655E7D}"/>
          </ac:spMkLst>
        </pc:spChg>
        <pc:spChg chg="add del mod">
          <ac:chgData name="Justin Payan" userId="31a3a65be368f897" providerId="LiveId" clId="{8BC5834F-EF2F-4790-AB34-5AF320839B14}" dt="2023-01-24T20:39:06.055" v="3913" actId="478"/>
          <ac:spMkLst>
            <pc:docMk/>
            <pc:sldMk cId="1044975073" sldId="397"/>
            <ac:spMk id="55" creationId="{A5A61016-067A-E4B2-80EA-EFE759EC7F00}"/>
          </ac:spMkLst>
        </pc:spChg>
        <pc:spChg chg="add del mod">
          <ac:chgData name="Justin Payan" userId="31a3a65be368f897" providerId="LiveId" clId="{8BC5834F-EF2F-4790-AB34-5AF320839B14}" dt="2023-01-24T20:39:06.055" v="3913" actId="478"/>
          <ac:spMkLst>
            <pc:docMk/>
            <pc:sldMk cId="1044975073" sldId="397"/>
            <ac:spMk id="56" creationId="{10E02E1E-D6ED-A5A7-7484-BD8342CC8E79}"/>
          </ac:spMkLst>
        </pc:spChg>
        <pc:spChg chg="add del mod">
          <ac:chgData name="Justin Payan" userId="31a3a65be368f897" providerId="LiveId" clId="{8BC5834F-EF2F-4790-AB34-5AF320839B14}" dt="2023-01-24T20:39:06.055" v="3913" actId="478"/>
          <ac:spMkLst>
            <pc:docMk/>
            <pc:sldMk cId="1044975073" sldId="397"/>
            <ac:spMk id="57" creationId="{32DF45CB-FA8C-6C27-F264-63D7D8EFF481}"/>
          </ac:spMkLst>
        </pc:spChg>
        <pc:spChg chg="add mod">
          <ac:chgData name="Justin Payan" userId="31a3a65be368f897" providerId="LiveId" clId="{8BC5834F-EF2F-4790-AB34-5AF320839B14}" dt="2023-01-24T20:40:18.226" v="3928" actId="1076"/>
          <ac:spMkLst>
            <pc:docMk/>
            <pc:sldMk cId="1044975073" sldId="397"/>
            <ac:spMk id="64" creationId="{8A24A3D3-0EDB-E8CA-428E-28E3F7D6FC7C}"/>
          </ac:spMkLst>
        </pc:spChg>
        <pc:spChg chg="add mod">
          <ac:chgData name="Justin Payan" userId="31a3a65be368f897" providerId="LiveId" clId="{8BC5834F-EF2F-4790-AB34-5AF320839B14}" dt="2023-01-24T20:41:47.505" v="4050" actId="1076"/>
          <ac:spMkLst>
            <pc:docMk/>
            <pc:sldMk cId="1044975073" sldId="397"/>
            <ac:spMk id="66" creationId="{488EC297-99C6-425F-45F8-A4D5AA1A9AFE}"/>
          </ac:spMkLst>
        </pc:spChg>
        <pc:picChg chg="del">
          <ac:chgData name="Justin Payan" userId="31a3a65be368f897" providerId="LiveId" clId="{8BC5834F-EF2F-4790-AB34-5AF320839B14}" dt="2023-01-24T20:34:18.245" v="3821" actId="478"/>
          <ac:picMkLst>
            <pc:docMk/>
            <pc:sldMk cId="1044975073" sldId="397"/>
            <ac:picMk id="24" creationId="{360ED496-02A7-5F9A-9D45-1849896818AF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43" creationId="{1654653E-EA6C-F527-1A48-C70E816103EC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44" creationId="{B67C00AD-F29E-6525-46AB-7C14F086B289}"/>
          </ac:picMkLst>
        </pc:picChg>
        <pc:picChg chg="add del mod">
          <ac:chgData name="Justin Payan" userId="31a3a65be368f897" providerId="LiveId" clId="{8BC5834F-EF2F-4790-AB34-5AF320839B14}" dt="2023-01-24T20:39:06.055" v="3913" actId="478"/>
          <ac:picMkLst>
            <pc:docMk/>
            <pc:sldMk cId="1044975073" sldId="397"/>
            <ac:picMk id="49" creationId="{1FD0BDD6-88FF-22E9-39E3-A52E4E0F75C6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58" creationId="{412D5E62-55BE-50BE-6205-38FD2AE38D72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59" creationId="{7DC1CC87-27C1-7D30-DD98-67A9D8FAE3F1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60" creationId="{8C34BC7A-5598-0B15-DE6F-92D560D37A38}"/>
          </ac:picMkLst>
        </pc:picChg>
        <pc:picChg chg="add mod">
          <ac:chgData name="Justin Payan" userId="31a3a65be368f897" providerId="LiveId" clId="{8BC5834F-EF2F-4790-AB34-5AF320839B14}" dt="2023-01-24T20:40:18.226" v="3928" actId="1076"/>
          <ac:picMkLst>
            <pc:docMk/>
            <pc:sldMk cId="1044975073" sldId="397"/>
            <ac:picMk id="61" creationId="{C3E4B8AA-D5EE-C736-DDDF-8805E4E517A3}"/>
          </ac:picMkLst>
        </pc:picChg>
        <pc:cxnChg chg="add mod">
          <ac:chgData name="Justin Payan" userId="31a3a65be368f897" providerId="LiveId" clId="{8BC5834F-EF2F-4790-AB34-5AF320839B14}" dt="2023-01-24T20:40:30.953" v="3929" actId="1076"/>
          <ac:cxnSpMkLst>
            <pc:docMk/>
            <pc:sldMk cId="1044975073" sldId="397"/>
            <ac:cxnSpMk id="37" creationId="{C67A7D1E-9A2F-2D4D-E9BD-C17C4968601A}"/>
          </ac:cxnSpMkLst>
        </pc:cxnChg>
      </pc:sldChg>
      <pc:sldChg chg="delSp modSp add mod ord">
        <pc:chgData name="Justin Payan" userId="31a3a65be368f897" providerId="LiveId" clId="{8BC5834F-EF2F-4790-AB34-5AF320839B14}" dt="2023-01-26T21:45:20.899" v="6408"/>
        <pc:sldMkLst>
          <pc:docMk/>
          <pc:sldMk cId="3921141497" sldId="398"/>
        </pc:sldMkLst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6" creationId="{C24F8A7D-E274-E44D-D9D5-A2237B44468E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9" creationId="{8F3FA7A2-A6FC-C3D8-0819-AED62CD7ABA7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10" creationId="{E810833E-57EB-0444-59A2-4C3DEF641C4B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11" creationId="{AA1C2B61-A663-D39E-51E4-6198DFF5CFFA}"/>
          </ac:spMkLst>
        </pc:spChg>
        <pc:spChg chg="mod">
          <ac:chgData name="Justin Payan" userId="31a3a65be368f897" providerId="LiveId" clId="{8BC5834F-EF2F-4790-AB34-5AF320839B14}" dt="2023-01-24T20:42:53.093" v="4054" actId="14100"/>
          <ac:spMkLst>
            <pc:docMk/>
            <pc:sldMk cId="3921141497" sldId="398"/>
            <ac:spMk id="13" creationId="{59FE5B19-4CFA-1738-82C0-A960343940B2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4" creationId="{474DE990-4028-2B72-7324-3A39114D86FE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5" creationId="{5A062195-B059-91BA-FC3A-0C03CFDDE736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6" creationId="{54556199-397D-4CF7-A59E-F09850B96FC5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7" creationId="{F1CC1FA9-236F-2612-A052-6A5FBEBDE0B8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8" creationId="{12C509A0-2CC3-9B20-9B30-8FDB333E14D8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19" creationId="{C3EC3D55-A26B-F37C-238C-1EEB2BE14B38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0" creationId="{AC10C49B-8B94-A428-5A4D-FC2AF9976EDD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1" creationId="{76E0B0FD-4FF6-9E9C-AB09-5387BD175981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2" creationId="{705C6D70-8158-A45D-390D-34E160C006E2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5" creationId="{62A4E2B8-0208-EBC9-FDAA-9F466F865687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6" creationId="{075844A2-C888-F18A-CCE6-6FF7B80CBDF8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7" creationId="{5702E685-9D19-F14F-D27D-E49C904A2603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8" creationId="{9D87DC2E-F371-DDA0-A256-8C6048AF057B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29" creationId="{2D12FF13-5156-18D7-2A4E-8D378F57299E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0" creationId="{4D8DF3FC-5317-920F-93D9-7A700984428B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1" creationId="{B4E0035F-B105-711E-DB64-B9ED06A8E532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2" creationId="{8CF2405C-48DE-0ED4-0AD9-8072446E43FD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3" creationId="{F4730330-BA56-D1E9-8A9D-B637A50788E2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4" creationId="{45FAC380-B751-F392-59CD-0072581B0835}"/>
          </ac:spMkLst>
        </pc:spChg>
        <pc:spChg chg="del">
          <ac:chgData name="Justin Payan" userId="31a3a65be368f897" providerId="LiveId" clId="{8BC5834F-EF2F-4790-AB34-5AF320839B14}" dt="2023-01-24T20:43:07.373" v="4055" actId="478"/>
          <ac:spMkLst>
            <pc:docMk/>
            <pc:sldMk cId="3921141497" sldId="398"/>
            <ac:spMk id="35" creationId="{3A4FE7F1-9B57-7D63-F9AC-A8609D6007A7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45" creationId="{A6B675A7-3D91-112C-28E4-322662519415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46" creationId="{9EA666FE-1E35-091D-28FE-0B901375C0BF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47" creationId="{38041EED-7A77-BBD3-3DA7-FD109375E9CE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48" creationId="{FA28FA19-2097-4D73-6754-71EF076B6B9A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50" creationId="{134DD77A-AB86-51D9-7BBB-F71218EBFF47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51" creationId="{6FF463DC-E3DE-3425-7FB2-731FD42A8248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52" creationId="{6B5A941B-7439-301E-AE91-9291DEF79D9B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53" creationId="{1A2D398F-54C8-0EA9-66EA-4C6231873141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64" creationId="{8A24A3D3-0EDB-E8CA-428E-28E3F7D6FC7C}"/>
          </ac:spMkLst>
        </pc:spChg>
        <pc:spChg chg="del">
          <ac:chgData name="Justin Payan" userId="31a3a65be368f897" providerId="LiveId" clId="{8BC5834F-EF2F-4790-AB34-5AF320839B14}" dt="2023-01-24T20:43:16.557" v="4056" actId="478"/>
          <ac:spMkLst>
            <pc:docMk/>
            <pc:sldMk cId="3921141497" sldId="398"/>
            <ac:spMk id="66" creationId="{488EC297-99C6-425F-45F8-A4D5AA1A9AFE}"/>
          </ac:spMkLst>
        </pc:sp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43" creationId="{1654653E-EA6C-F527-1A48-C70E816103EC}"/>
          </ac:picMkLst>
        </pc:pic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44" creationId="{B67C00AD-F29E-6525-46AB-7C14F086B289}"/>
          </ac:picMkLst>
        </pc:pic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58" creationId="{412D5E62-55BE-50BE-6205-38FD2AE38D72}"/>
          </ac:picMkLst>
        </pc:pic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59" creationId="{7DC1CC87-27C1-7D30-DD98-67A9D8FAE3F1}"/>
          </ac:picMkLst>
        </pc:pic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60" creationId="{8C34BC7A-5598-0B15-DE6F-92D560D37A38}"/>
          </ac:picMkLst>
        </pc:picChg>
        <pc:picChg chg="del">
          <ac:chgData name="Justin Payan" userId="31a3a65be368f897" providerId="LiveId" clId="{8BC5834F-EF2F-4790-AB34-5AF320839B14}" dt="2023-01-24T20:43:16.557" v="4056" actId="478"/>
          <ac:picMkLst>
            <pc:docMk/>
            <pc:sldMk cId="3921141497" sldId="398"/>
            <ac:picMk id="61" creationId="{C3E4B8AA-D5EE-C736-DDDF-8805E4E517A3}"/>
          </ac:picMkLst>
        </pc:picChg>
        <pc:cxnChg chg="del">
          <ac:chgData name="Justin Payan" userId="31a3a65be368f897" providerId="LiveId" clId="{8BC5834F-EF2F-4790-AB34-5AF320839B14}" dt="2023-01-24T20:43:16.557" v="4056" actId="478"/>
          <ac:cxnSpMkLst>
            <pc:docMk/>
            <pc:sldMk cId="3921141497" sldId="398"/>
            <ac:cxnSpMk id="7" creationId="{A8CEE587-6830-A89D-11FA-AC911D363A94}"/>
          </ac:cxnSpMkLst>
        </pc:cxnChg>
        <pc:cxnChg chg="del">
          <ac:chgData name="Justin Payan" userId="31a3a65be368f897" providerId="LiveId" clId="{8BC5834F-EF2F-4790-AB34-5AF320839B14}" dt="2023-01-24T20:43:16.557" v="4056" actId="478"/>
          <ac:cxnSpMkLst>
            <pc:docMk/>
            <pc:sldMk cId="3921141497" sldId="398"/>
            <ac:cxnSpMk id="8" creationId="{255ED88D-A71B-989C-66C8-57C3C234E936}"/>
          </ac:cxnSpMkLst>
        </pc:cxnChg>
        <pc:cxnChg chg="del">
          <ac:chgData name="Justin Payan" userId="31a3a65be368f897" providerId="LiveId" clId="{8BC5834F-EF2F-4790-AB34-5AF320839B14}" dt="2023-01-24T20:43:07.373" v="4055" actId="478"/>
          <ac:cxnSpMkLst>
            <pc:docMk/>
            <pc:sldMk cId="3921141497" sldId="398"/>
            <ac:cxnSpMk id="37" creationId="{C67A7D1E-9A2F-2D4D-E9BD-C17C4968601A}"/>
          </ac:cxnSpMkLst>
        </pc:cxnChg>
      </pc:sldChg>
      <pc:sldChg chg="addSp delSp modSp add mod">
        <pc:chgData name="Justin Payan" userId="31a3a65be368f897" providerId="LiveId" clId="{8BC5834F-EF2F-4790-AB34-5AF320839B14}" dt="2023-01-27T22:19:55.675" v="12754" actId="478"/>
        <pc:sldMkLst>
          <pc:docMk/>
          <pc:sldMk cId="1561691928" sldId="399"/>
        </pc:sldMkLst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2" creationId="{32B65031-AA2B-7BD6-0FFA-A4A6048036AA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3" creationId="{07A6C456-3775-C1C0-028D-640C0921351D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4" creationId="{5E794CE0-AC32-8171-216A-D24ED78C4B6F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7" creationId="{70BB4CAD-F37E-664E-BF17-8C2C7C9189F0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8" creationId="{754C2F18-E927-863E-F79F-0A4E4A6A60AD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9" creationId="{CD73BA73-C318-9E6E-07CE-BFE94B0588A4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10" creationId="{3DA3627C-E3A3-0B59-650F-8B27C8FE3183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11" creationId="{85B172B5-0741-441B-7C3A-392CB1D2C032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12" creationId="{CC21E4A7-EBD8-290D-CDE4-0600F2180BFF}"/>
          </ac:spMkLst>
        </pc:spChg>
        <pc:spChg chg="del">
          <ac:chgData name="Justin Payan" userId="31a3a65be368f897" providerId="LiveId" clId="{8BC5834F-EF2F-4790-AB34-5AF320839B14}" dt="2023-01-24T20:43:46.913" v="4060" actId="478"/>
          <ac:spMkLst>
            <pc:docMk/>
            <pc:sldMk cId="1561691928" sldId="399"/>
            <ac:spMk id="13" creationId="{59FE5B19-4CFA-1738-82C0-A960343940B2}"/>
          </ac:spMkLst>
        </pc:spChg>
        <pc:spChg chg="add del mod">
          <ac:chgData name="Justin Payan" userId="31a3a65be368f897" providerId="LiveId" clId="{8BC5834F-EF2F-4790-AB34-5AF320839B14}" dt="2023-01-27T22:19:55.675" v="12754" actId="478"/>
          <ac:spMkLst>
            <pc:docMk/>
            <pc:sldMk cId="1561691928" sldId="399"/>
            <ac:spMk id="14" creationId="{74AFC6AA-23D1-5FB6-782C-29D85D28F8B5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15" creationId="{1BE58C37-823C-EF2E-F1E0-666D1A5B9BE7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16" creationId="{A2C5F176-5C52-724E-66C1-4BC30966B20D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17" creationId="{6099EB6F-B74D-470F-0A53-1A51A66EC54C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0" creationId="{137B17B5-7699-496D-3139-5C9B4098DCEC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1" creationId="{70BD4268-1477-E243-EFB3-113FF9034731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2" creationId="{48F813A7-3536-F36D-D752-32EDEE627A37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4" creationId="{9176FA6E-4F1B-55DE-95F3-C9235CE26483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5" creationId="{57355442-A46F-EF45-8C18-3600183BA407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6" creationId="{2BD17685-B6E7-03CE-4D30-F662005F2FD9}"/>
          </ac:spMkLst>
        </pc:spChg>
        <pc:spChg chg="add mod">
          <ac:chgData name="Justin Payan" userId="31a3a65be368f897" providerId="LiveId" clId="{8BC5834F-EF2F-4790-AB34-5AF320839B14}" dt="2023-01-24T21:22:00.001" v="4404"/>
          <ac:spMkLst>
            <pc:docMk/>
            <pc:sldMk cId="1561691928" sldId="399"/>
            <ac:spMk id="27" creationId="{8498BD9C-EC92-384E-0AD6-D92AF8561A52}"/>
          </ac:spMkLst>
        </pc:spChg>
        <pc:graphicFrameChg chg="mod">
          <ac:chgData name="Justin Payan" userId="31a3a65be368f897" providerId="LiveId" clId="{8BC5834F-EF2F-4790-AB34-5AF320839B14}" dt="2023-01-24T20:44:41.574" v="4066"/>
          <ac:graphicFrameMkLst>
            <pc:docMk/>
            <pc:sldMk cId="1561691928" sldId="399"/>
            <ac:graphicFrameMk id="23" creationId="{208C51ED-FB39-9129-7B2F-4EACC79860B4}"/>
          </ac:graphicFrameMkLst>
        </pc:graphicFrameChg>
        <pc:cxnChg chg="add del mod">
          <ac:chgData name="Justin Payan" userId="31a3a65be368f897" providerId="LiveId" clId="{8BC5834F-EF2F-4790-AB34-5AF320839B14}" dt="2023-01-27T22:19:55.675" v="12754" actId="478"/>
          <ac:cxnSpMkLst>
            <pc:docMk/>
            <pc:sldMk cId="1561691928" sldId="399"/>
            <ac:cxnSpMk id="5" creationId="{7F616849-25DF-D9F0-7098-38B225FAA7BE}"/>
          </ac:cxnSpMkLst>
        </pc:cxnChg>
        <pc:cxnChg chg="add del mod">
          <ac:chgData name="Justin Payan" userId="31a3a65be368f897" providerId="LiveId" clId="{8BC5834F-EF2F-4790-AB34-5AF320839B14}" dt="2023-01-27T22:19:55.675" v="12754" actId="478"/>
          <ac:cxnSpMkLst>
            <pc:docMk/>
            <pc:sldMk cId="1561691928" sldId="399"/>
            <ac:cxnSpMk id="6" creationId="{90400E52-E477-1235-BF20-375C582F3172}"/>
          </ac:cxnSpMkLst>
        </pc:cxnChg>
        <pc:cxnChg chg="add mod">
          <ac:chgData name="Justin Payan" userId="31a3a65be368f897" providerId="LiveId" clId="{8BC5834F-EF2F-4790-AB34-5AF320839B14}" dt="2023-01-24T21:22:00.001" v="4404"/>
          <ac:cxnSpMkLst>
            <pc:docMk/>
            <pc:sldMk cId="1561691928" sldId="399"/>
            <ac:cxnSpMk id="18" creationId="{389BA9E5-2ED3-9F79-63D2-1BE2A3BF1FB3}"/>
          </ac:cxnSpMkLst>
        </pc:cxnChg>
        <pc:cxnChg chg="add mod">
          <ac:chgData name="Justin Payan" userId="31a3a65be368f897" providerId="LiveId" clId="{8BC5834F-EF2F-4790-AB34-5AF320839B14}" dt="2023-01-24T21:22:00.001" v="4404"/>
          <ac:cxnSpMkLst>
            <pc:docMk/>
            <pc:sldMk cId="1561691928" sldId="399"/>
            <ac:cxnSpMk id="19" creationId="{DEC24136-8B70-A486-2434-326493A30130}"/>
          </ac:cxnSpMkLst>
        </pc:cxnChg>
      </pc:sldChg>
      <pc:sldChg chg="addSp delSp modSp add mod">
        <pc:chgData name="Justin Payan" userId="31a3a65be368f897" providerId="LiveId" clId="{8BC5834F-EF2F-4790-AB34-5AF320839B14}" dt="2023-01-31T21:51:41.491" v="12905"/>
        <pc:sldMkLst>
          <pc:docMk/>
          <pc:sldMk cId="3905166469" sldId="400"/>
        </pc:sldMkLst>
        <pc:spChg chg="del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2" creationId="{32B65031-AA2B-7BD6-0FFA-A4A6048036AA}"/>
          </ac:spMkLst>
        </pc:spChg>
        <pc:spChg chg="del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3" creationId="{07A6C456-3775-C1C0-028D-640C0921351D}"/>
          </ac:spMkLst>
        </pc:spChg>
        <pc:spChg chg="del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4" creationId="{5E794CE0-AC32-8171-216A-D24ED78C4B6F}"/>
          </ac:spMkLst>
        </pc:spChg>
        <pc:spChg chg="del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7" creationId="{70BB4CAD-F37E-664E-BF17-8C2C7C9189F0}"/>
          </ac:spMkLst>
        </pc:spChg>
        <pc:spChg chg="del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8" creationId="{754C2F18-E927-863E-F79F-0A4E4A6A60AD}"/>
          </ac:spMkLst>
        </pc:spChg>
        <pc:spChg chg="del mod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9" creationId="{CD73BA73-C318-9E6E-07CE-BFE94B0588A4}"/>
          </ac:spMkLst>
        </pc:spChg>
        <pc:spChg chg="del mod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10" creationId="{3DA3627C-E3A3-0B59-650F-8B27C8FE3183}"/>
          </ac:spMkLst>
        </pc:spChg>
        <pc:spChg chg="del mod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11" creationId="{85B172B5-0741-441B-7C3A-392CB1D2C032}"/>
          </ac:spMkLst>
        </pc:spChg>
        <pc:spChg chg="del mod">
          <ac:chgData name="Justin Payan" userId="31a3a65be368f897" providerId="LiveId" clId="{8BC5834F-EF2F-4790-AB34-5AF320839B14}" dt="2023-01-24T21:22:06.287" v="4405" actId="478"/>
          <ac:spMkLst>
            <pc:docMk/>
            <pc:sldMk cId="3905166469" sldId="400"/>
            <ac:spMk id="12" creationId="{CC21E4A7-EBD8-290D-CDE4-0600F2180BFF}"/>
          </ac:spMkLst>
        </pc:spChg>
        <pc:spChg chg="add mod">
          <ac:chgData name="Justin Payan" userId="31a3a65be368f897" providerId="LiveId" clId="{8BC5834F-EF2F-4790-AB34-5AF320839B14}" dt="2023-01-24T21:52:28.398" v="5077" actId="20577"/>
          <ac:spMkLst>
            <pc:docMk/>
            <pc:sldMk cId="3905166469" sldId="400"/>
            <ac:spMk id="13" creationId="{3FE79B17-0EA0-B40E-A642-4C67F73B574E}"/>
          </ac:spMkLst>
        </pc:spChg>
        <pc:spChg chg="add mod">
          <ac:chgData name="Justin Payan" userId="31a3a65be368f897" providerId="LiveId" clId="{8BC5834F-EF2F-4790-AB34-5AF320839B14}" dt="2023-01-31T21:51:41.491" v="12905"/>
          <ac:spMkLst>
            <pc:docMk/>
            <pc:sldMk cId="3905166469" sldId="400"/>
            <ac:spMk id="14" creationId="{89D5F76D-95F4-4868-0522-D9DDA272C442}"/>
          </ac:spMkLst>
        </pc:spChg>
        <pc:spChg chg="add mod">
          <ac:chgData name="Justin Payan" userId="31a3a65be368f897" providerId="LiveId" clId="{8BC5834F-EF2F-4790-AB34-5AF320839B14}" dt="2023-01-24T21:22:07.837" v="4406"/>
          <ac:spMkLst>
            <pc:docMk/>
            <pc:sldMk cId="3905166469" sldId="400"/>
            <ac:spMk id="15" creationId="{481561D6-BAF3-B62A-2570-B9FE346C65EB}"/>
          </ac:spMkLst>
        </pc:spChg>
        <pc:spChg chg="add mod">
          <ac:chgData name="Justin Payan" userId="31a3a65be368f897" providerId="LiveId" clId="{8BC5834F-EF2F-4790-AB34-5AF320839B14}" dt="2023-01-24T21:22:07.837" v="4406"/>
          <ac:spMkLst>
            <pc:docMk/>
            <pc:sldMk cId="3905166469" sldId="400"/>
            <ac:spMk id="18" creationId="{5A75A7EF-0BCC-93B5-C338-E45CCFA09684}"/>
          </ac:spMkLst>
        </pc:spChg>
        <pc:spChg chg="add mod">
          <ac:chgData name="Justin Payan" userId="31a3a65be368f897" providerId="LiveId" clId="{8BC5834F-EF2F-4790-AB34-5AF320839B14}" dt="2023-01-24T21:22:07.837" v="4406"/>
          <ac:spMkLst>
            <pc:docMk/>
            <pc:sldMk cId="3905166469" sldId="400"/>
            <ac:spMk id="19" creationId="{D3A6BD86-0EB6-06B8-FD65-208125910049}"/>
          </ac:spMkLst>
        </pc:spChg>
        <pc:spChg chg="add mod">
          <ac:chgData name="Justin Payan" userId="31a3a65be368f897" providerId="LiveId" clId="{8BC5834F-EF2F-4790-AB34-5AF320839B14}" dt="2023-01-24T21:22:27.923" v="4408" actId="1076"/>
          <ac:spMkLst>
            <pc:docMk/>
            <pc:sldMk cId="3905166469" sldId="400"/>
            <ac:spMk id="20" creationId="{7256C51B-146F-0D76-85E1-25FE2542A5A1}"/>
          </ac:spMkLst>
        </pc:spChg>
        <pc:spChg chg="add mod ord">
          <ac:chgData name="Justin Payan" userId="31a3a65be368f897" providerId="LiveId" clId="{8BC5834F-EF2F-4790-AB34-5AF320839B14}" dt="2023-01-24T21:22:27.923" v="4408" actId="1076"/>
          <ac:spMkLst>
            <pc:docMk/>
            <pc:sldMk cId="3905166469" sldId="400"/>
            <ac:spMk id="21" creationId="{533F772A-0F53-6CE5-26C4-912E63EA9128}"/>
          </ac:spMkLst>
        </pc:spChg>
        <pc:spChg chg="add mod">
          <ac:chgData name="Justin Payan" userId="31a3a65be368f897" providerId="LiveId" clId="{8BC5834F-EF2F-4790-AB34-5AF320839B14}" dt="2023-01-24T21:22:42.051" v="4413" actId="1035"/>
          <ac:spMkLst>
            <pc:docMk/>
            <pc:sldMk cId="3905166469" sldId="400"/>
            <ac:spMk id="22" creationId="{A283082B-D53D-9652-6034-A0D50E31A4C8}"/>
          </ac:spMkLst>
        </pc:spChg>
        <pc:spChg chg="add mod">
          <ac:chgData name="Justin Payan" userId="31a3a65be368f897" providerId="LiveId" clId="{8BC5834F-EF2F-4790-AB34-5AF320839B14}" dt="2023-01-24T21:22:33.881" v="4409" actId="1076"/>
          <ac:spMkLst>
            <pc:docMk/>
            <pc:sldMk cId="3905166469" sldId="400"/>
            <ac:spMk id="24" creationId="{98E660B5-DFB3-794C-76E0-C270399E31C4}"/>
          </ac:spMkLst>
        </pc:spChg>
        <pc:spChg chg="add mod">
          <ac:chgData name="Justin Payan" userId="31a3a65be368f897" providerId="LiveId" clId="{8BC5834F-EF2F-4790-AB34-5AF320839B14}" dt="2023-01-24T21:22:07.837" v="4406"/>
          <ac:spMkLst>
            <pc:docMk/>
            <pc:sldMk cId="3905166469" sldId="400"/>
            <ac:spMk id="25" creationId="{3D655DC5-6A55-C40C-C538-E5B55D183ED0}"/>
          </ac:spMkLst>
        </pc:spChg>
        <pc:cxnChg chg="del">
          <ac:chgData name="Justin Payan" userId="31a3a65be368f897" providerId="LiveId" clId="{8BC5834F-EF2F-4790-AB34-5AF320839B14}" dt="2023-01-24T21:22:06.287" v="4405" actId="478"/>
          <ac:cxnSpMkLst>
            <pc:docMk/>
            <pc:sldMk cId="3905166469" sldId="400"/>
            <ac:cxnSpMk id="5" creationId="{7F616849-25DF-D9F0-7098-38B225FAA7BE}"/>
          </ac:cxnSpMkLst>
        </pc:cxnChg>
        <pc:cxnChg chg="del">
          <ac:chgData name="Justin Payan" userId="31a3a65be368f897" providerId="LiveId" clId="{8BC5834F-EF2F-4790-AB34-5AF320839B14}" dt="2023-01-24T21:22:06.287" v="4405" actId="478"/>
          <ac:cxnSpMkLst>
            <pc:docMk/>
            <pc:sldMk cId="3905166469" sldId="400"/>
            <ac:cxnSpMk id="6" creationId="{90400E52-E477-1235-BF20-375C582F3172}"/>
          </ac:cxnSpMkLst>
        </pc:cxnChg>
        <pc:cxnChg chg="add mod">
          <ac:chgData name="Justin Payan" userId="31a3a65be368f897" providerId="LiveId" clId="{8BC5834F-EF2F-4790-AB34-5AF320839B14}" dt="2023-01-24T21:22:07.837" v="4406"/>
          <ac:cxnSpMkLst>
            <pc:docMk/>
            <pc:sldMk cId="3905166469" sldId="400"/>
            <ac:cxnSpMk id="16" creationId="{4C700EB5-ACA7-5F94-41F4-D21417FC9C85}"/>
          </ac:cxnSpMkLst>
        </pc:cxnChg>
        <pc:cxnChg chg="add mod">
          <ac:chgData name="Justin Payan" userId="31a3a65be368f897" providerId="LiveId" clId="{8BC5834F-EF2F-4790-AB34-5AF320839B14}" dt="2023-01-24T21:22:07.837" v="4406"/>
          <ac:cxnSpMkLst>
            <pc:docMk/>
            <pc:sldMk cId="3905166469" sldId="400"/>
            <ac:cxnSpMk id="17" creationId="{F99BF410-6331-20D4-FB08-AF3DA2CC8B17}"/>
          </ac:cxnSpMkLst>
        </pc:cxnChg>
      </pc:sldChg>
      <pc:sldChg chg="addSp delSp modSp new mod">
        <pc:chgData name="Justin Payan" userId="31a3a65be368f897" providerId="LiveId" clId="{8BC5834F-EF2F-4790-AB34-5AF320839B14}" dt="2023-01-27T22:22:09.434" v="12756" actId="478"/>
        <pc:sldMkLst>
          <pc:docMk/>
          <pc:sldMk cId="1401796765" sldId="401"/>
        </pc:sldMkLst>
        <pc:spChg chg="mod">
          <ac:chgData name="Justin Payan" userId="31a3a65be368f897" providerId="LiveId" clId="{8BC5834F-EF2F-4790-AB34-5AF320839B14}" dt="2023-01-24T21:23:10.811" v="4439" actId="20577"/>
          <ac:spMkLst>
            <pc:docMk/>
            <pc:sldMk cId="1401796765" sldId="401"/>
            <ac:spMk id="2" creationId="{9E756CE7-C691-4710-C2E0-270350FBA24E}"/>
          </ac:spMkLst>
        </pc:spChg>
        <pc:spChg chg="del">
          <ac:chgData name="Justin Payan" userId="31a3a65be368f897" providerId="LiveId" clId="{8BC5834F-EF2F-4790-AB34-5AF320839B14}" dt="2023-01-24T21:23:21.491" v="4440" actId="478"/>
          <ac:spMkLst>
            <pc:docMk/>
            <pc:sldMk cId="1401796765" sldId="401"/>
            <ac:spMk id="3" creationId="{5E825E5B-9828-9A58-0B11-A08170C77CCB}"/>
          </ac:spMkLst>
        </pc:spChg>
        <pc:spChg chg="add mod">
          <ac:chgData name="Justin Payan" userId="31a3a65be368f897" providerId="LiveId" clId="{8BC5834F-EF2F-4790-AB34-5AF320839B14}" dt="2023-01-24T21:23:57.473" v="4514" actId="20577"/>
          <ac:spMkLst>
            <pc:docMk/>
            <pc:sldMk cId="1401796765" sldId="401"/>
            <ac:spMk id="4" creationId="{EC6D5FFF-5EA5-5836-354F-F10B022FA494}"/>
          </ac:spMkLst>
        </pc:spChg>
        <pc:spChg chg="add del mod">
          <ac:chgData name="Justin Payan" userId="31a3a65be368f897" providerId="LiveId" clId="{8BC5834F-EF2F-4790-AB34-5AF320839B14}" dt="2023-01-27T22:22:09.434" v="12756" actId="478"/>
          <ac:spMkLst>
            <pc:docMk/>
            <pc:sldMk cId="1401796765" sldId="401"/>
            <ac:spMk id="5" creationId="{C399B63E-F189-F5BE-1AAF-8A5033E9B66D}"/>
          </ac:spMkLst>
        </pc:spChg>
        <pc:spChg chg="add del mod">
          <ac:chgData name="Justin Payan" userId="31a3a65be368f897" providerId="LiveId" clId="{8BC5834F-EF2F-4790-AB34-5AF320839B14}" dt="2023-01-24T21:32:18.011" v="4542" actId="478"/>
          <ac:spMkLst>
            <pc:docMk/>
            <pc:sldMk cId="1401796765" sldId="401"/>
            <ac:spMk id="6" creationId="{601C9741-0901-7E94-3E0C-D4D8939E0D7C}"/>
          </ac:spMkLst>
        </pc:spChg>
        <pc:spChg chg="add del mod">
          <ac:chgData name="Justin Payan" userId="31a3a65be368f897" providerId="LiveId" clId="{8BC5834F-EF2F-4790-AB34-5AF320839B14}" dt="2023-01-27T22:22:09.434" v="12756" actId="478"/>
          <ac:spMkLst>
            <pc:docMk/>
            <pc:sldMk cId="1401796765" sldId="401"/>
            <ac:spMk id="7" creationId="{F0008AEE-E42D-388A-02B2-919943F3DB5E}"/>
          </ac:spMkLst>
        </pc:spChg>
        <pc:spChg chg="add del mod">
          <ac:chgData name="Justin Payan" userId="31a3a65be368f897" providerId="LiveId" clId="{8BC5834F-EF2F-4790-AB34-5AF320839B14}" dt="2023-01-24T21:35:23.931" v="4817" actId="478"/>
          <ac:spMkLst>
            <pc:docMk/>
            <pc:sldMk cId="1401796765" sldId="401"/>
            <ac:spMk id="8" creationId="{1A379918-5059-9EA4-3CA2-5AE5E5755438}"/>
          </ac:spMkLst>
        </pc:spChg>
        <pc:spChg chg="add del mod">
          <ac:chgData name="Justin Payan" userId="31a3a65be368f897" providerId="LiveId" clId="{8BC5834F-EF2F-4790-AB34-5AF320839B14}" dt="2023-01-27T22:22:09.434" v="12756" actId="478"/>
          <ac:spMkLst>
            <pc:docMk/>
            <pc:sldMk cId="1401796765" sldId="401"/>
            <ac:spMk id="9" creationId="{F5A678E4-38E4-25DC-B2F7-B431F00F9546}"/>
          </ac:spMkLst>
        </pc:spChg>
        <pc:spChg chg="add del mod">
          <ac:chgData name="Justin Payan" userId="31a3a65be368f897" providerId="LiveId" clId="{8BC5834F-EF2F-4790-AB34-5AF320839B14}" dt="2023-01-27T22:22:09.434" v="12756" actId="478"/>
          <ac:spMkLst>
            <pc:docMk/>
            <pc:sldMk cId="1401796765" sldId="401"/>
            <ac:spMk id="10" creationId="{13AA3B5F-2D8C-8EBB-041A-79A82A7935AF}"/>
          </ac:spMkLst>
        </pc:spChg>
      </pc:sldChg>
      <pc:sldChg chg="addSp delSp modSp add del mod">
        <pc:chgData name="Justin Payan" userId="31a3a65be368f897" providerId="LiveId" clId="{8BC5834F-EF2F-4790-AB34-5AF320839B14}" dt="2023-01-31T22:31:03.193" v="12914" actId="2696"/>
        <pc:sldMkLst>
          <pc:docMk/>
          <pc:sldMk cId="13266542" sldId="402"/>
        </pc:sldMkLst>
        <pc:spChg chg="mod">
          <ac:chgData name="Justin Payan" userId="31a3a65be368f897" providerId="LiveId" clId="{8BC5834F-EF2F-4790-AB34-5AF320839B14}" dt="2023-01-27T22:31:28.774" v="12891" actId="20577"/>
          <ac:spMkLst>
            <pc:docMk/>
            <pc:sldMk cId="13266542" sldId="402"/>
            <ac:spMk id="2" creationId="{0E86760E-B210-F604-45E0-AF1DDCF7971F}"/>
          </ac:spMkLst>
        </pc:spChg>
        <pc:spChg chg="del mod">
          <ac:chgData name="Justin Payan" userId="31a3a65be368f897" providerId="LiveId" clId="{8BC5834F-EF2F-4790-AB34-5AF320839B14}" dt="2023-01-24T22:16:54.699" v="5898" actId="478"/>
          <ac:spMkLst>
            <pc:docMk/>
            <pc:sldMk cId="13266542" sldId="402"/>
            <ac:spMk id="3" creationId="{73FF9196-8963-B7C8-F1D4-8AF218450A89}"/>
          </ac:spMkLst>
        </pc:spChg>
        <pc:spChg chg="del mod">
          <ac:chgData name="Justin Payan" userId="31a3a65be368f897" providerId="LiveId" clId="{8BC5834F-EF2F-4790-AB34-5AF320839B14}" dt="2023-01-24T22:16:55.700" v="5899" actId="478"/>
          <ac:spMkLst>
            <pc:docMk/>
            <pc:sldMk cId="13266542" sldId="402"/>
            <ac:spMk id="4" creationId="{C6BF2888-47C4-F820-B1C4-A7963012EBF2}"/>
          </ac:spMkLst>
        </pc:spChg>
        <pc:spChg chg="del mod">
          <ac:chgData name="Justin Payan" userId="31a3a65be368f897" providerId="LiveId" clId="{8BC5834F-EF2F-4790-AB34-5AF320839B14}" dt="2023-01-24T22:16:56.619" v="5900" actId="478"/>
          <ac:spMkLst>
            <pc:docMk/>
            <pc:sldMk cId="13266542" sldId="402"/>
            <ac:spMk id="5" creationId="{EB0B6AA9-0EE8-0696-529B-C5AE787FF157}"/>
          </ac:spMkLst>
        </pc:spChg>
        <pc:spChg chg="del mod">
          <ac:chgData name="Justin Payan" userId="31a3a65be368f897" providerId="LiveId" clId="{8BC5834F-EF2F-4790-AB34-5AF320839B14}" dt="2023-01-24T21:53:42.851" v="5088" actId="478"/>
          <ac:spMkLst>
            <pc:docMk/>
            <pc:sldMk cId="13266542" sldId="402"/>
            <ac:spMk id="6" creationId="{57A45248-D44B-9495-4432-D984D1F9CD99}"/>
          </ac:spMkLst>
        </pc:spChg>
        <pc:spChg chg="mod">
          <ac:chgData name="Justin Payan" userId="31a3a65be368f897" providerId="LiveId" clId="{8BC5834F-EF2F-4790-AB34-5AF320839B14}" dt="2023-01-24T21:58:17.527" v="5446" actId="20577"/>
          <ac:spMkLst>
            <pc:docMk/>
            <pc:sldMk cId="13266542" sldId="402"/>
            <ac:spMk id="7" creationId="{B26F8EA4-BAE1-993C-3C3E-B458D2F1F182}"/>
          </ac:spMkLst>
        </pc:spChg>
        <pc:spChg chg="del mod">
          <ac:chgData name="Justin Payan" userId="31a3a65be368f897" providerId="LiveId" clId="{8BC5834F-EF2F-4790-AB34-5AF320839B14}" dt="2023-01-24T22:16:53.501" v="5897" actId="478"/>
          <ac:spMkLst>
            <pc:docMk/>
            <pc:sldMk cId="13266542" sldId="402"/>
            <ac:spMk id="8" creationId="{45293510-5AA2-0805-2A20-6693E974DB5F}"/>
          </ac:spMkLst>
        </pc:spChg>
        <pc:spChg chg="del mod">
          <ac:chgData name="Justin Payan" userId="31a3a65be368f897" providerId="LiveId" clId="{8BC5834F-EF2F-4790-AB34-5AF320839B14}" dt="2023-01-24T22:16:48.211" v="5894" actId="478"/>
          <ac:spMkLst>
            <pc:docMk/>
            <pc:sldMk cId="13266542" sldId="402"/>
            <ac:spMk id="9" creationId="{C2BF8731-EE36-EE77-2D8C-9D88780FA2BB}"/>
          </ac:spMkLst>
        </pc:spChg>
        <pc:spChg chg="add del mod">
          <ac:chgData name="Justin Payan" userId="31a3a65be368f897" providerId="LiveId" clId="{8BC5834F-EF2F-4790-AB34-5AF320839B14}" dt="2023-01-24T21:49:35.818" v="5024" actId="478"/>
          <ac:spMkLst>
            <pc:docMk/>
            <pc:sldMk cId="13266542" sldId="402"/>
            <ac:spMk id="10" creationId="{18DA9A32-7BA1-E1E6-5A35-AAC5065852C1}"/>
          </ac:spMkLst>
        </pc:spChg>
        <pc:spChg chg="add mod">
          <ac:chgData name="Justin Payan" userId="31a3a65be368f897" providerId="LiveId" clId="{8BC5834F-EF2F-4790-AB34-5AF320839B14}" dt="2023-01-24T21:57:27.509" v="5418" actId="1076"/>
          <ac:spMkLst>
            <pc:docMk/>
            <pc:sldMk cId="13266542" sldId="402"/>
            <ac:spMk id="11" creationId="{903D0BB2-BDFB-A772-4233-489D50115505}"/>
          </ac:spMkLst>
        </pc:spChg>
        <pc:spChg chg="add del mod">
          <ac:chgData name="Justin Payan" userId="31a3a65be368f897" providerId="LiveId" clId="{8BC5834F-EF2F-4790-AB34-5AF320839B14}" dt="2023-01-24T22:16:44.509" v="5892" actId="478"/>
          <ac:spMkLst>
            <pc:docMk/>
            <pc:sldMk cId="13266542" sldId="402"/>
            <ac:spMk id="13" creationId="{A2C54EF6-0E2B-5D76-51AA-CE3FC20C6463}"/>
          </ac:spMkLst>
        </pc:spChg>
        <pc:spChg chg="add del mod">
          <ac:chgData name="Justin Payan" userId="31a3a65be368f897" providerId="LiveId" clId="{8BC5834F-EF2F-4790-AB34-5AF320839B14}" dt="2023-01-24T21:49:56.698" v="5030"/>
          <ac:spMkLst>
            <pc:docMk/>
            <pc:sldMk cId="13266542" sldId="402"/>
            <ac:spMk id="14" creationId="{768CD08B-7220-F327-E143-D4A44C3F5EBC}"/>
          </ac:spMkLst>
        </pc:spChg>
        <pc:spChg chg="add mod">
          <ac:chgData name="Justin Payan" userId="31a3a65be368f897" providerId="LiveId" clId="{8BC5834F-EF2F-4790-AB34-5AF320839B14}" dt="2023-01-24T22:04:13.278" v="5597" actId="1036"/>
          <ac:spMkLst>
            <pc:docMk/>
            <pc:sldMk cId="13266542" sldId="402"/>
            <ac:spMk id="15" creationId="{7B163851-0078-3D3B-8F1F-DBD34E317280}"/>
          </ac:spMkLst>
        </pc:spChg>
        <pc:spChg chg="add del mod">
          <ac:chgData name="Justin Payan" userId="31a3a65be368f897" providerId="LiveId" clId="{8BC5834F-EF2F-4790-AB34-5AF320839B14}" dt="2023-01-24T22:16:52.079" v="5896" actId="478"/>
          <ac:spMkLst>
            <pc:docMk/>
            <pc:sldMk cId="13266542" sldId="402"/>
            <ac:spMk id="19" creationId="{43074A02-8323-B7E8-CCA0-CA59F278C9B4}"/>
          </ac:spMkLst>
        </pc:spChg>
        <pc:spChg chg="add mod">
          <ac:chgData name="Justin Payan" userId="31a3a65be368f897" providerId="LiveId" clId="{8BC5834F-EF2F-4790-AB34-5AF320839B14}" dt="2023-01-24T22:01:05.008" v="5480"/>
          <ac:spMkLst>
            <pc:docMk/>
            <pc:sldMk cId="13266542" sldId="402"/>
            <ac:spMk id="22" creationId="{964B7AE9-5153-0648-37E7-259A3ACF420F}"/>
          </ac:spMkLst>
        </pc:spChg>
        <pc:spChg chg="add del mod">
          <ac:chgData name="Justin Payan" userId="31a3a65be368f897" providerId="LiveId" clId="{8BC5834F-EF2F-4790-AB34-5AF320839B14}" dt="2023-01-24T22:16:52.079" v="5896" actId="478"/>
          <ac:spMkLst>
            <pc:docMk/>
            <pc:sldMk cId="13266542" sldId="402"/>
            <ac:spMk id="24" creationId="{2FD89093-37DF-D218-63E1-D378BCC93A85}"/>
          </ac:spMkLst>
        </pc:spChg>
        <pc:spChg chg="del">
          <ac:chgData name="Justin Payan" userId="31a3a65be368f897" providerId="LiveId" clId="{8BC5834F-EF2F-4790-AB34-5AF320839B14}" dt="2023-01-24T21:49:23.369" v="5019" actId="478"/>
          <ac:spMkLst>
            <pc:docMk/>
            <pc:sldMk cId="13266542" sldId="402"/>
            <ac:spMk id="38" creationId="{092052A1-C04B-7238-BC6C-33824BD2B3CE}"/>
          </ac:spMkLst>
        </pc:spChg>
        <pc:spChg chg="del mod">
          <ac:chgData name="Justin Payan" userId="31a3a65be368f897" providerId="LiveId" clId="{8BC5834F-EF2F-4790-AB34-5AF320839B14}" dt="2023-01-24T21:49:23.369" v="5021"/>
          <ac:spMkLst>
            <pc:docMk/>
            <pc:sldMk cId="13266542" sldId="402"/>
            <ac:spMk id="39" creationId="{FD275FC3-A78C-7BCD-D676-5EA3450B8900}"/>
          </ac:spMkLst>
        </pc:spChg>
        <pc:cxnChg chg="add del mod">
          <ac:chgData name="Justin Payan" userId="31a3a65be368f897" providerId="LiveId" clId="{8BC5834F-EF2F-4790-AB34-5AF320839B14}" dt="2023-01-24T22:16:45.853" v="5893" actId="478"/>
          <ac:cxnSpMkLst>
            <pc:docMk/>
            <pc:sldMk cId="13266542" sldId="402"/>
            <ac:cxnSpMk id="17" creationId="{6D494AB2-23AA-19A5-B8A5-987239A400CB}"/>
          </ac:cxnSpMkLst>
        </pc:cxnChg>
        <pc:cxnChg chg="add mod">
          <ac:chgData name="Justin Payan" userId="31a3a65be368f897" providerId="LiveId" clId="{8BC5834F-EF2F-4790-AB34-5AF320839B14}" dt="2023-01-24T22:01:05.008" v="5480"/>
          <ac:cxnSpMkLst>
            <pc:docMk/>
            <pc:sldMk cId="13266542" sldId="402"/>
            <ac:cxnSpMk id="21" creationId="{B55B5C95-B5F1-D0F9-7FD9-546EBDABAD60}"/>
          </ac:cxnSpMkLst>
        </pc:cxnChg>
        <pc:cxnChg chg="add del mod">
          <ac:chgData name="Justin Payan" userId="31a3a65be368f897" providerId="LiveId" clId="{8BC5834F-EF2F-4790-AB34-5AF320839B14}" dt="2023-01-24T22:16:48.981" v="5895" actId="478"/>
          <ac:cxnSpMkLst>
            <pc:docMk/>
            <pc:sldMk cId="13266542" sldId="402"/>
            <ac:cxnSpMk id="23" creationId="{C20A7292-9F9B-2E94-1133-72A049429F64}"/>
          </ac:cxnSpMkLst>
        </pc:cxn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2953504072" sldId="402"/>
        </pc:sldMkLst>
      </pc:sldChg>
      <pc:sldChg chg="addSp delSp modSp add del mod">
        <pc:chgData name="Justin Payan" userId="31a3a65be368f897" providerId="LiveId" clId="{8BC5834F-EF2F-4790-AB34-5AF320839B14}" dt="2023-01-26T22:07:22.659" v="7303" actId="47"/>
        <pc:sldMkLst>
          <pc:docMk/>
          <pc:sldMk cId="230407376" sldId="403"/>
        </pc:sldMkLst>
        <pc:spChg chg="mod">
          <ac:chgData name="Justin Payan" userId="31a3a65be368f897" providerId="LiveId" clId="{8BC5834F-EF2F-4790-AB34-5AF320839B14}" dt="2023-01-24T22:04:42.228" v="5647" actId="20577"/>
          <ac:spMkLst>
            <pc:docMk/>
            <pc:sldMk cId="230407376" sldId="403"/>
            <ac:spMk id="2" creationId="{0E86760E-B210-F604-45E0-AF1DDCF7971F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3" creationId="{73FF9196-8963-B7C8-F1D4-8AF218450A89}"/>
          </ac:spMkLst>
        </pc:spChg>
        <pc:spChg chg="add mod">
          <ac:chgData name="Justin Payan" userId="31a3a65be368f897" providerId="LiveId" clId="{8BC5834F-EF2F-4790-AB34-5AF320839B14}" dt="2023-01-26T21:58:18.441" v="6793" actId="1076"/>
          <ac:spMkLst>
            <pc:docMk/>
            <pc:sldMk cId="230407376" sldId="403"/>
            <ac:spMk id="3" creationId="{95200387-41B6-339F-D995-C49610932155}"/>
          </ac:spMkLst>
        </pc:spChg>
        <pc:spChg chg="add mod">
          <ac:chgData name="Justin Payan" userId="31a3a65be368f897" providerId="LiveId" clId="{8BC5834F-EF2F-4790-AB34-5AF320839B14}" dt="2023-01-26T21:58:18.441" v="6793" actId="1076"/>
          <ac:spMkLst>
            <pc:docMk/>
            <pc:sldMk cId="230407376" sldId="403"/>
            <ac:spMk id="4" creationId="{002BA198-69B1-19B7-D3D1-7EC4F08D859A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4" creationId="{C6BF2888-47C4-F820-B1C4-A7963012EBF2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5" creationId="{EB0B6AA9-0EE8-0696-529B-C5AE787FF157}"/>
          </ac:spMkLst>
        </pc:spChg>
        <pc:spChg chg="add mod">
          <ac:chgData name="Justin Payan" userId="31a3a65be368f897" providerId="LiveId" clId="{8BC5834F-EF2F-4790-AB34-5AF320839B14}" dt="2023-01-26T21:58:18.441" v="6793" actId="1076"/>
          <ac:spMkLst>
            <pc:docMk/>
            <pc:sldMk cId="230407376" sldId="403"/>
            <ac:spMk id="5" creationId="{EBE812CB-C0EB-B6E1-4EFC-437E89C8ABF2}"/>
          </ac:spMkLst>
        </pc:spChg>
        <pc:spChg chg="add mod">
          <ac:chgData name="Justin Payan" userId="31a3a65be368f897" providerId="LiveId" clId="{8BC5834F-EF2F-4790-AB34-5AF320839B14}" dt="2023-01-26T21:58:18.441" v="6793" actId="1076"/>
          <ac:spMkLst>
            <pc:docMk/>
            <pc:sldMk cId="230407376" sldId="403"/>
            <ac:spMk id="6" creationId="{4183A3DF-E409-AF46-6F4E-C2383F3F2C7F}"/>
          </ac:spMkLst>
        </pc:spChg>
        <pc:spChg chg="add mod">
          <ac:chgData name="Justin Payan" userId="31a3a65be368f897" providerId="LiveId" clId="{8BC5834F-EF2F-4790-AB34-5AF320839B14}" dt="2023-01-26T22:04:40.019" v="7195" actId="20577"/>
          <ac:spMkLst>
            <pc:docMk/>
            <pc:sldMk cId="230407376" sldId="403"/>
            <ac:spMk id="7" creationId="{0947DAFB-DDBC-3E3F-AA8D-E26B9F19261C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7" creationId="{B26F8EA4-BAE1-993C-3C3E-B458D2F1F182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8" creationId="{45293510-5AA2-0805-2A20-6693E974DB5F}"/>
          </ac:spMkLst>
        </pc:spChg>
        <pc:spChg chg="add mod">
          <ac:chgData name="Justin Payan" userId="31a3a65be368f897" providerId="LiveId" clId="{8BC5834F-EF2F-4790-AB34-5AF320839B14}" dt="2023-01-26T22:04:09.201" v="7182" actId="1076"/>
          <ac:spMkLst>
            <pc:docMk/>
            <pc:sldMk cId="230407376" sldId="403"/>
            <ac:spMk id="8" creationId="{E86650AD-C47C-0170-6020-7E7FA0B3F548}"/>
          </ac:spMkLst>
        </pc:spChg>
        <pc:spChg chg="add mod">
          <ac:chgData name="Justin Payan" userId="31a3a65be368f897" providerId="LiveId" clId="{8BC5834F-EF2F-4790-AB34-5AF320839B14}" dt="2023-01-26T22:03:57.932" v="7181" actId="1076"/>
          <ac:spMkLst>
            <pc:docMk/>
            <pc:sldMk cId="230407376" sldId="403"/>
            <ac:spMk id="9" creationId="{39102ECE-F1FC-8112-4E36-682E7AECEBCC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9" creationId="{C2BF8731-EE36-EE77-2D8C-9D88780FA2BB}"/>
          </ac:spMkLst>
        </pc:spChg>
        <pc:spChg chg="add mod">
          <ac:chgData name="Justin Payan" userId="31a3a65be368f897" providerId="LiveId" clId="{8BC5834F-EF2F-4790-AB34-5AF320839B14}" dt="2023-01-26T22:05:57.274" v="7275" actId="1076"/>
          <ac:spMkLst>
            <pc:docMk/>
            <pc:sldMk cId="230407376" sldId="403"/>
            <ac:spMk id="10" creationId="{1AAEC18E-8B28-533A-29B8-D3896B726FB3}"/>
          </ac:spMkLst>
        </pc:spChg>
        <pc:spChg chg="del">
          <ac:chgData name="Justin Payan" userId="31a3a65be368f897" providerId="LiveId" clId="{8BC5834F-EF2F-4790-AB34-5AF320839B14}" dt="2023-01-24T22:04:51.118" v="5649" actId="478"/>
          <ac:spMkLst>
            <pc:docMk/>
            <pc:sldMk cId="230407376" sldId="403"/>
            <ac:spMk id="11" creationId="{903D0BB2-BDFB-A772-4233-489D50115505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13" creationId="{A2C54EF6-0E2B-5D76-51AA-CE3FC20C6463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15" creationId="{7B163851-0078-3D3B-8F1F-DBD34E317280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19" creationId="{43074A02-8323-B7E8-CCA0-CA59F278C9B4}"/>
          </ac:spMkLst>
        </pc:spChg>
        <pc:spChg chg="del">
          <ac:chgData name="Justin Payan" userId="31a3a65be368f897" providerId="LiveId" clId="{8BC5834F-EF2F-4790-AB34-5AF320839B14}" dt="2023-01-24T22:04:48.433" v="5648" actId="478"/>
          <ac:spMkLst>
            <pc:docMk/>
            <pc:sldMk cId="230407376" sldId="403"/>
            <ac:spMk id="24" creationId="{2FD89093-37DF-D218-63E1-D378BCC93A85}"/>
          </ac:spMkLst>
        </pc:spChg>
        <pc:cxnChg chg="del">
          <ac:chgData name="Justin Payan" userId="31a3a65be368f897" providerId="LiveId" clId="{8BC5834F-EF2F-4790-AB34-5AF320839B14}" dt="2023-01-24T22:04:48.433" v="5648" actId="478"/>
          <ac:cxnSpMkLst>
            <pc:docMk/>
            <pc:sldMk cId="230407376" sldId="403"/>
            <ac:cxnSpMk id="17" creationId="{6D494AB2-23AA-19A5-B8A5-987239A400CB}"/>
          </ac:cxnSpMkLst>
        </pc:cxnChg>
        <pc:cxnChg chg="del">
          <ac:chgData name="Justin Payan" userId="31a3a65be368f897" providerId="LiveId" clId="{8BC5834F-EF2F-4790-AB34-5AF320839B14}" dt="2023-01-24T22:04:48.433" v="5648" actId="478"/>
          <ac:cxnSpMkLst>
            <pc:docMk/>
            <pc:sldMk cId="230407376" sldId="403"/>
            <ac:cxnSpMk id="23" creationId="{C20A7292-9F9B-2E94-1133-72A049429F64}"/>
          </ac:cxnSpMkLst>
        </pc:cxnChg>
      </pc:sldChg>
      <pc:sldChg chg="addSp delSp modSp add mod ord">
        <pc:chgData name="Justin Payan" userId="31a3a65be368f897" providerId="LiveId" clId="{8BC5834F-EF2F-4790-AB34-5AF320839B14}" dt="2023-01-27T01:22:58.297" v="10254" actId="478"/>
        <pc:sldMkLst>
          <pc:docMk/>
          <pc:sldMk cId="452014878" sldId="404"/>
        </pc:sldMkLst>
        <pc:spChg chg="mod">
          <ac:chgData name="Justin Payan" userId="31a3a65be368f897" providerId="LiveId" clId="{8BC5834F-EF2F-4790-AB34-5AF320839B14}" dt="2023-01-24T22:05:06.968" v="5668" actId="20577"/>
          <ac:spMkLst>
            <pc:docMk/>
            <pc:sldMk cId="452014878" sldId="404"/>
            <ac:spMk id="2" creationId="{B0FF138E-475D-F837-FBF8-29A5A4B92683}"/>
          </ac:spMkLst>
        </pc:spChg>
        <pc:spChg chg="add del mod">
          <ac:chgData name="Justin Payan" userId="31a3a65be368f897" providerId="LiveId" clId="{8BC5834F-EF2F-4790-AB34-5AF320839B14}" dt="2023-01-26T23:08:23.797" v="9600" actId="478"/>
          <ac:spMkLst>
            <pc:docMk/>
            <pc:sldMk cId="452014878" sldId="404"/>
            <ac:spMk id="4" creationId="{FACF8A7D-2220-57E1-A7D2-62526999DB71}"/>
          </ac:spMkLst>
        </pc:spChg>
        <pc:spChg chg="add del mod">
          <ac:chgData name="Justin Payan" userId="31a3a65be368f897" providerId="LiveId" clId="{8BC5834F-EF2F-4790-AB34-5AF320839B14}" dt="2023-01-24T22:23:34.489" v="6022" actId="478"/>
          <ac:spMkLst>
            <pc:docMk/>
            <pc:sldMk cId="452014878" sldId="404"/>
            <ac:spMk id="5" creationId="{92CB01B3-CD72-FDAE-8AE6-EA70BC50B741}"/>
          </ac:spMkLst>
        </pc:spChg>
        <pc:spChg chg="add del mod">
          <ac:chgData name="Justin Payan" userId="31a3a65be368f897" providerId="LiveId" clId="{8BC5834F-EF2F-4790-AB34-5AF320839B14}" dt="2023-01-27T01:03:13.153" v="9615" actId="478"/>
          <ac:spMkLst>
            <pc:docMk/>
            <pc:sldMk cId="452014878" sldId="404"/>
            <ac:spMk id="5" creationId="{956A1F50-A3A5-8ED8-5AAB-810D87962E48}"/>
          </ac:spMkLst>
        </pc:spChg>
        <pc:spChg chg="add del mod">
          <ac:chgData name="Justin Payan" userId="31a3a65be368f897" providerId="LiveId" clId="{8BC5834F-EF2F-4790-AB34-5AF320839B14}" dt="2023-01-24T22:23:35.590" v="6023" actId="478"/>
          <ac:spMkLst>
            <pc:docMk/>
            <pc:sldMk cId="452014878" sldId="404"/>
            <ac:spMk id="6" creationId="{D0E8255C-428D-6806-BFBD-08446E7A7786}"/>
          </ac:spMkLst>
        </pc:spChg>
        <pc:spChg chg="add del mod">
          <ac:chgData name="Justin Payan" userId="31a3a65be368f897" providerId="LiveId" clId="{8BC5834F-EF2F-4790-AB34-5AF320839B14}" dt="2023-01-24T22:23:37.420" v="6025" actId="478"/>
          <ac:spMkLst>
            <pc:docMk/>
            <pc:sldMk cId="452014878" sldId="404"/>
            <ac:spMk id="9" creationId="{6A8B04E9-9438-C4E9-AD6A-AA172C9EE802}"/>
          </ac:spMkLst>
        </pc:spChg>
        <pc:spChg chg="add del mod">
          <ac:chgData name="Justin Payan" userId="31a3a65be368f897" providerId="LiveId" clId="{8BC5834F-EF2F-4790-AB34-5AF320839B14}" dt="2023-01-24T22:23:36.449" v="6024" actId="478"/>
          <ac:spMkLst>
            <pc:docMk/>
            <pc:sldMk cId="452014878" sldId="404"/>
            <ac:spMk id="11" creationId="{95780C81-2D3F-80E4-751E-E0D257619D92}"/>
          </ac:spMkLst>
        </pc:spChg>
        <pc:spChg chg="add del mod">
          <ac:chgData name="Justin Payan" userId="31a3a65be368f897" providerId="LiveId" clId="{8BC5834F-EF2F-4790-AB34-5AF320839B14}" dt="2023-01-24T22:23:39.079" v="6027" actId="478"/>
          <ac:spMkLst>
            <pc:docMk/>
            <pc:sldMk cId="452014878" sldId="404"/>
            <ac:spMk id="13" creationId="{F0E1D870-4110-6791-E6A4-4AA2D2A69CCE}"/>
          </ac:spMkLst>
        </pc:spChg>
        <pc:spChg chg="add del mod">
          <ac:chgData name="Justin Payan" userId="31a3a65be368f897" providerId="LiveId" clId="{8BC5834F-EF2F-4790-AB34-5AF320839B14}" dt="2023-01-24T22:23:38.249" v="6026" actId="478"/>
          <ac:spMkLst>
            <pc:docMk/>
            <pc:sldMk cId="452014878" sldId="404"/>
            <ac:spMk id="14" creationId="{B5B52491-935A-00B8-DADB-4375AB979CC7}"/>
          </ac:spMkLst>
        </pc:spChg>
        <pc:spChg chg="add del mod">
          <ac:chgData name="Justin Payan" userId="31a3a65be368f897" providerId="LiveId" clId="{8BC5834F-EF2F-4790-AB34-5AF320839B14}" dt="2023-01-26T23:08:23.797" v="9600" actId="478"/>
          <ac:spMkLst>
            <pc:docMk/>
            <pc:sldMk cId="452014878" sldId="404"/>
            <ac:spMk id="15" creationId="{48351EE9-AC22-C0F8-8695-EB3571C30D05}"/>
          </ac:spMkLst>
        </pc:spChg>
        <pc:spChg chg="add del mod">
          <ac:chgData name="Justin Payan" userId="31a3a65be368f897" providerId="LiveId" clId="{8BC5834F-EF2F-4790-AB34-5AF320839B14}" dt="2023-01-26T23:08:23.797" v="9600" actId="478"/>
          <ac:spMkLst>
            <pc:docMk/>
            <pc:sldMk cId="452014878" sldId="404"/>
            <ac:spMk id="16" creationId="{D47C8C99-2939-7404-EBDE-2313035330EB}"/>
          </ac:spMkLst>
        </pc:spChg>
        <pc:spChg chg="del">
          <ac:chgData name="Justin Payan" userId="31a3a65be368f897" providerId="LiveId" clId="{8BC5834F-EF2F-4790-AB34-5AF320839B14}" dt="2023-01-24T22:05:12.359" v="5669" actId="478"/>
          <ac:spMkLst>
            <pc:docMk/>
            <pc:sldMk cId="452014878" sldId="404"/>
            <ac:spMk id="17" creationId="{027FB0B9-F34D-4997-3C50-3628929394EB}"/>
          </ac:spMkLst>
        </pc:spChg>
        <pc:spChg chg="add mod">
          <ac:chgData name="Justin Payan" userId="31a3a65be368f897" providerId="LiveId" clId="{8BC5834F-EF2F-4790-AB34-5AF320839B14}" dt="2023-01-27T01:08:44.573" v="9829" actId="1035"/>
          <ac:spMkLst>
            <pc:docMk/>
            <pc:sldMk cId="452014878" sldId="404"/>
            <ac:spMk id="20" creationId="{C26114BE-5E10-489E-BC5B-DFBBA1B2EBF0}"/>
          </ac:spMkLst>
        </pc:spChg>
        <pc:spChg chg="add mod">
          <ac:chgData name="Justin Payan" userId="31a3a65be368f897" providerId="LiveId" clId="{8BC5834F-EF2F-4790-AB34-5AF320839B14}" dt="2023-01-27T01:14:16.048" v="9986" actId="1035"/>
          <ac:spMkLst>
            <pc:docMk/>
            <pc:sldMk cId="452014878" sldId="404"/>
            <ac:spMk id="21" creationId="{BF43945A-FCCD-E3E3-336D-8E566626405A}"/>
          </ac:spMkLst>
        </pc:spChg>
        <pc:spChg chg="del">
          <ac:chgData name="Justin Payan" userId="31a3a65be368f897" providerId="LiveId" clId="{8BC5834F-EF2F-4790-AB34-5AF320839B14}" dt="2023-01-24T22:05:14.628" v="5670" actId="478"/>
          <ac:spMkLst>
            <pc:docMk/>
            <pc:sldMk cId="452014878" sldId="404"/>
            <ac:spMk id="23" creationId="{6F3E620C-C202-5C10-4214-C7C73DCABA32}"/>
          </ac:spMkLst>
        </pc:spChg>
        <pc:spChg chg="add mod">
          <ac:chgData name="Justin Payan" userId="31a3a65be368f897" providerId="LiveId" clId="{8BC5834F-EF2F-4790-AB34-5AF320839B14}" dt="2023-01-27T01:14:21.928" v="9994" actId="1035"/>
          <ac:spMkLst>
            <pc:docMk/>
            <pc:sldMk cId="452014878" sldId="404"/>
            <ac:spMk id="24" creationId="{DD2F8973-57A3-2A3D-B1C2-5F1B02C74EBF}"/>
          </ac:spMkLst>
        </pc:spChg>
        <pc:spChg chg="add del mod">
          <ac:chgData name="Justin Payan" userId="31a3a65be368f897" providerId="LiveId" clId="{8BC5834F-EF2F-4790-AB34-5AF320839B14}" dt="2023-01-27T01:22:49.677" v="10250" actId="478"/>
          <ac:spMkLst>
            <pc:docMk/>
            <pc:sldMk cId="452014878" sldId="404"/>
            <ac:spMk id="31" creationId="{E61B49B4-5D5E-26AC-F721-7D8970A89FFF}"/>
          </ac:spMkLst>
        </pc:spChg>
        <pc:spChg chg="add del mod">
          <ac:chgData name="Justin Payan" userId="31a3a65be368f897" providerId="LiveId" clId="{8BC5834F-EF2F-4790-AB34-5AF320839B14}" dt="2023-01-27T01:22:57.169" v="10253" actId="478"/>
          <ac:spMkLst>
            <pc:docMk/>
            <pc:sldMk cId="452014878" sldId="404"/>
            <ac:spMk id="32" creationId="{E918964D-4AFA-7403-9280-CBAB5D65D3AB}"/>
          </ac:spMkLst>
        </pc:spChg>
        <pc:spChg chg="add del mod">
          <ac:chgData name="Justin Payan" userId="31a3a65be368f897" providerId="LiveId" clId="{8BC5834F-EF2F-4790-AB34-5AF320839B14}" dt="2023-01-27T01:22:52.483" v="10251" actId="478"/>
          <ac:spMkLst>
            <pc:docMk/>
            <pc:sldMk cId="452014878" sldId="404"/>
            <ac:spMk id="35" creationId="{DEC7D149-0B66-2EFA-0AD0-26BE73FE17F1}"/>
          </ac:spMkLst>
        </pc:spChg>
        <pc:spChg chg="add del mod">
          <ac:chgData name="Justin Payan" userId="31a3a65be368f897" providerId="LiveId" clId="{8BC5834F-EF2F-4790-AB34-5AF320839B14}" dt="2023-01-27T01:22:58.297" v="10254" actId="478"/>
          <ac:spMkLst>
            <pc:docMk/>
            <pc:sldMk cId="452014878" sldId="404"/>
            <ac:spMk id="36" creationId="{E7159987-AAF7-3C6E-2361-5C3620811BA8}"/>
          </ac:spMkLst>
        </pc:spChg>
        <pc:spChg chg="add del mod">
          <ac:chgData name="Justin Payan" userId="31a3a65be368f897" providerId="LiveId" clId="{8BC5834F-EF2F-4790-AB34-5AF320839B14}" dt="2023-01-27T01:22:55.288" v="10252" actId="478"/>
          <ac:spMkLst>
            <pc:docMk/>
            <pc:sldMk cId="452014878" sldId="404"/>
            <ac:spMk id="37" creationId="{6A9C689E-890B-4A6F-8910-A093EC3514BD}"/>
          </ac:spMkLst>
        </pc:spChg>
        <pc:spChg chg="add del mod">
          <ac:chgData name="Justin Payan" userId="31a3a65be368f897" providerId="LiveId" clId="{8BC5834F-EF2F-4790-AB34-5AF320839B14}" dt="2023-01-27T01:17:52.607" v="10074" actId="478"/>
          <ac:spMkLst>
            <pc:docMk/>
            <pc:sldMk cId="452014878" sldId="404"/>
            <ac:spMk id="38" creationId="{9634ACC7-4789-C3A8-8CAB-2A324A839DF8}"/>
          </ac:spMkLst>
        </pc:spChg>
        <pc:spChg chg="add del mod">
          <ac:chgData name="Justin Payan" userId="31a3a65be368f897" providerId="LiveId" clId="{8BC5834F-EF2F-4790-AB34-5AF320839B14}" dt="2023-01-27T01:17:50.925" v="10073" actId="478"/>
          <ac:spMkLst>
            <pc:docMk/>
            <pc:sldMk cId="452014878" sldId="404"/>
            <ac:spMk id="40" creationId="{09B837F0-1819-10AB-1B56-567B126B298D}"/>
          </ac:spMkLst>
        </pc:spChg>
        <pc:spChg chg="add del mod">
          <ac:chgData name="Justin Payan" userId="31a3a65be368f897" providerId="LiveId" clId="{8BC5834F-EF2F-4790-AB34-5AF320839B14}" dt="2023-01-27T01:22:49.677" v="10250" actId="478"/>
          <ac:spMkLst>
            <pc:docMk/>
            <pc:sldMk cId="452014878" sldId="404"/>
            <ac:spMk id="41" creationId="{88777790-FDCC-BEE6-8DB4-C4E97F713CE7}"/>
          </ac:spMkLst>
        </pc:spChg>
        <pc:spChg chg="add del mod">
          <ac:chgData name="Justin Payan" userId="31a3a65be368f897" providerId="LiveId" clId="{8BC5834F-EF2F-4790-AB34-5AF320839B14}" dt="2023-01-27T01:22:49.677" v="10250" actId="478"/>
          <ac:spMkLst>
            <pc:docMk/>
            <pc:sldMk cId="452014878" sldId="404"/>
            <ac:spMk id="42" creationId="{2BBE1963-639B-4CB0-6EFC-A9E121A02EB8}"/>
          </ac:spMkLst>
        </pc:spChg>
        <pc:graphicFrameChg chg="add del mod modGraphic">
          <ac:chgData name="Justin Payan" userId="31a3a65be368f897" providerId="LiveId" clId="{8BC5834F-EF2F-4790-AB34-5AF320839B14}" dt="2023-01-26T23:08:23.797" v="9600" actId="478"/>
          <ac:graphicFrameMkLst>
            <pc:docMk/>
            <pc:sldMk cId="452014878" sldId="404"/>
            <ac:graphicFrameMk id="3" creationId="{F248C70D-734B-FC0E-27D6-E3329FB98E30}"/>
          </ac:graphicFrameMkLst>
        </pc:graphicFrameChg>
        <pc:graphicFrameChg chg="add del mod">
          <ac:chgData name="Justin Payan" userId="31a3a65be368f897" providerId="LiveId" clId="{8BC5834F-EF2F-4790-AB34-5AF320839B14}" dt="2023-01-24T22:23:50.659" v="6029" actId="478"/>
          <ac:graphicFrameMkLst>
            <pc:docMk/>
            <pc:sldMk cId="452014878" sldId="404"/>
            <ac:graphicFrameMk id="7" creationId="{1230B4F9-6989-57FF-B3D6-1665D06D5ACD}"/>
          </ac:graphicFrameMkLst>
        </pc:graphicFrameChg>
        <pc:graphicFrameChg chg="add del mod">
          <ac:chgData name="Justin Payan" userId="31a3a65be368f897" providerId="LiveId" clId="{8BC5834F-EF2F-4790-AB34-5AF320839B14}" dt="2023-01-24T22:23:50.659" v="6029" actId="478"/>
          <ac:graphicFrameMkLst>
            <pc:docMk/>
            <pc:sldMk cId="452014878" sldId="404"/>
            <ac:graphicFrameMk id="12" creationId="{F5D6485F-D39B-9DE3-48E0-4E7513974AF3}"/>
          </ac:graphicFrameMkLst>
        </pc:graphicFrameChg>
        <pc:picChg chg="add del">
          <ac:chgData name="Justin Payan" userId="31a3a65be368f897" providerId="LiveId" clId="{8BC5834F-EF2F-4790-AB34-5AF320839B14}" dt="2023-01-27T01:04:34.853" v="9617" actId="478"/>
          <ac:picMkLst>
            <pc:docMk/>
            <pc:sldMk cId="452014878" sldId="404"/>
            <ac:picMk id="7" creationId="{BC02F37C-30B4-FEF6-AF93-BBE538DE2173}"/>
          </ac:picMkLst>
        </pc:picChg>
        <pc:picChg chg="del">
          <ac:chgData name="Justin Payan" userId="31a3a65be368f897" providerId="LiveId" clId="{8BC5834F-EF2F-4790-AB34-5AF320839B14}" dt="2023-01-24T22:05:12.359" v="5669" actId="478"/>
          <ac:picMkLst>
            <pc:docMk/>
            <pc:sldMk cId="452014878" sldId="404"/>
            <ac:picMk id="8" creationId="{391BE104-345E-824D-9AF2-A27AD27F9635}"/>
          </ac:picMkLst>
        </pc:picChg>
        <pc:picChg chg="add del mod">
          <ac:chgData name="Justin Payan" userId="31a3a65be368f897" providerId="LiveId" clId="{8BC5834F-EF2F-4790-AB34-5AF320839B14}" dt="2023-01-27T01:04:54.993" v="9620" actId="478"/>
          <ac:picMkLst>
            <pc:docMk/>
            <pc:sldMk cId="452014878" sldId="404"/>
            <ac:picMk id="9" creationId="{6D08A709-1B24-C8E7-5BF0-99C42D5ACBAA}"/>
          </ac:picMkLst>
        </pc:picChg>
        <pc:picChg chg="add mod">
          <ac:chgData name="Justin Payan" userId="31a3a65be368f897" providerId="LiveId" clId="{8BC5834F-EF2F-4790-AB34-5AF320839B14}" dt="2023-01-27T01:08:44.573" v="9829" actId="1035"/>
          <ac:picMkLst>
            <pc:docMk/>
            <pc:sldMk cId="452014878" sldId="404"/>
            <ac:picMk id="11" creationId="{0EDD44CA-65E4-822E-8209-56C1F732EA27}"/>
          </ac:picMkLst>
        </pc:picChg>
        <pc:picChg chg="add mod">
          <ac:chgData name="Justin Payan" userId="31a3a65be368f897" providerId="LiveId" clId="{8BC5834F-EF2F-4790-AB34-5AF320839B14}" dt="2023-01-27T01:14:16.048" v="9986" actId="1035"/>
          <ac:picMkLst>
            <pc:docMk/>
            <pc:sldMk cId="452014878" sldId="404"/>
            <ac:picMk id="13" creationId="{E2E1425B-0BE1-CBBE-5E60-A07A0B9ECAFE}"/>
          </ac:picMkLst>
        </pc:picChg>
        <pc:picChg chg="add del">
          <ac:chgData name="Justin Payan" userId="31a3a65be368f897" providerId="LiveId" clId="{8BC5834F-EF2F-4790-AB34-5AF320839B14}" dt="2023-01-27T01:05:33.513" v="9625" actId="478"/>
          <ac:picMkLst>
            <pc:docMk/>
            <pc:sldMk cId="452014878" sldId="404"/>
            <ac:picMk id="17" creationId="{0F2FA6B7-8CD6-D6B9-C329-4694BBFD49AD}"/>
          </ac:picMkLst>
        </pc:picChg>
        <pc:picChg chg="add mod">
          <ac:chgData name="Justin Payan" userId="31a3a65be368f897" providerId="LiveId" clId="{8BC5834F-EF2F-4790-AB34-5AF320839B14}" dt="2023-01-27T01:14:16.048" v="9986" actId="1035"/>
          <ac:picMkLst>
            <pc:docMk/>
            <pc:sldMk cId="452014878" sldId="404"/>
            <ac:picMk id="19" creationId="{A2D7A89E-04E9-DAB2-23E9-7FA42189D564}"/>
          </ac:picMkLst>
        </pc:picChg>
        <pc:cxnChg chg="del mod">
          <ac:chgData name="Justin Payan" userId="31a3a65be368f897" providerId="LiveId" clId="{8BC5834F-EF2F-4790-AB34-5AF320839B14}" dt="2023-01-24T22:05:12.359" v="5669" actId="478"/>
          <ac:cxnSpMkLst>
            <pc:docMk/>
            <pc:sldMk cId="452014878" sldId="404"/>
            <ac:cxnSpMk id="10" creationId="{5AA2EA47-6FF1-CF88-EC71-A4207F115398}"/>
          </ac:cxnSpMkLst>
        </pc:cxnChg>
        <pc:cxnChg chg="add mod">
          <ac:chgData name="Justin Payan" userId="31a3a65be368f897" providerId="LiveId" clId="{8BC5834F-EF2F-4790-AB34-5AF320839B14}" dt="2023-01-27T01:14:34.808" v="9997" actId="14100"/>
          <ac:cxnSpMkLst>
            <pc:docMk/>
            <pc:sldMk cId="452014878" sldId="404"/>
            <ac:cxnSpMk id="23" creationId="{909DCC9F-8FE8-4C6C-586F-898F333BF311}"/>
          </ac:cxnSpMkLst>
        </pc:cxnChg>
        <pc:cxnChg chg="add mod">
          <ac:chgData name="Justin Payan" userId="31a3a65be368f897" providerId="LiveId" clId="{8BC5834F-EF2F-4790-AB34-5AF320839B14}" dt="2023-01-27T01:14:30.508" v="9996" actId="14100"/>
          <ac:cxnSpMkLst>
            <pc:docMk/>
            <pc:sldMk cId="452014878" sldId="404"/>
            <ac:cxnSpMk id="26" creationId="{9062FD2D-8C34-75E7-154F-A7384C5D3616}"/>
          </ac:cxnSpMkLst>
        </pc:cxnChg>
        <pc:cxnChg chg="add del mod">
          <ac:chgData name="Justin Payan" userId="31a3a65be368f897" providerId="LiveId" clId="{8BC5834F-EF2F-4790-AB34-5AF320839B14}" dt="2023-01-27T01:22:49.677" v="10250" actId="478"/>
          <ac:cxnSpMkLst>
            <pc:docMk/>
            <pc:sldMk cId="452014878" sldId="404"/>
            <ac:cxnSpMk id="33" creationId="{691EF1BA-EB54-A3CE-BCA0-CD6A186C1FC7}"/>
          </ac:cxnSpMkLst>
        </pc:cxnChg>
        <pc:cxnChg chg="add del mod">
          <ac:chgData name="Justin Payan" userId="31a3a65be368f897" providerId="LiveId" clId="{8BC5834F-EF2F-4790-AB34-5AF320839B14}" dt="2023-01-27T01:22:49.677" v="10250" actId="478"/>
          <ac:cxnSpMkLst>
            <pc:docMk/>
            <pc:sldMk cId="452014878" sldId="404"/>
            <ac:cxnSpMk id="34" creationId="{8C26A697-C8E3-9D28-1BCC-346211001D81}"/>
          </ac:cxnSpMkLst>
        </pc:cxnChg>
      </pc:sldChg>
      <pc:sldChg chg="delSp add del setBg delDesignElem">
        <pc:chgData name="Justin Payan" userId="31a3a65be368f897" providerId="LiveId" clId="{8BC5834F-EF2F-4790-AB34-5AF320839B14}" dt="2023-01-24T22:16:05.971" v="5889" actId="47"/>
        <pc:sldMkLst>
          <pc:docMk/>
          <pc:sldMk cId="541739153" sldId="405"/>
        </pc:sldMkLst>
        <pc:spChg chg="del">
          <ac:chgData name="Justin Payan" userId="31a3a65be368f897" providerId="LiveId" clId="{8BC5834F-EF2F-4790-AB34-5AF320839B14}" dt="2023-01-24T22:15:45.380" v="5885"/>
          <ac:spMkLst>
            <pc:docMk/>
            <pc:sldMk cId="541739153" sldId="405"/>
            <ac:spMk id="9" creationId="{CB49665F-0298-4449-8D2D-209989CB9EE3}"/>
          </ac:spMkLst>
        </pc:spChg>
        <pc:spChg chg="del">
          <ac:chgData name="Justin Payan" userId="31a3a65be368f897" providerId="LiveId" clId="{8BC5834F-EF2F-4790-AB34-5AF320839B14}" dt="2023-01-24T22:15:45.380" v="5885"/>
          <ac:spMkLst>
            <pc:docMk/>
            <pc:sldMk cId="541739153" sldId="405"/>
            <ac:spMk id="11" creationId="{A71EEC14-174A-46FA-B046-474750457130}"/>
          </ac:spMkLst>
        </pc:spChg>
        <pc:grpChg chg="del">
          <ac:chgData name="Justin Payan" userId="31a3a65be368f897" providerId="LiveId" clId="{8BC5834F-EF2F-4790-AB34-5AF320839B14}" dt="2023-01-24T22:15:45.380" v="5885"/>
          <ac:grpSpMkLst>
            <pc:docMk/>
            <pc:sldMk cId="541739153" sldId="405"/>
            <ac:grpSpMk id="13" creationId="{EEB6CB95-E653-4C6C-AE51-62FD848E8D5B}"/>
          </ac:grpSpMkLst>
        </pc:grpChg>
        <pc:grpChg chg="del">
          <ac:chgData name="Justin Payan" userId="31a3a65be368f897" providerId="LiveId" clId="{8BC5834F-EF2F-4790-AB34-5AF320839B14}" dt="2023-01-24T22:15:45.380" v="5885"/>
          <ac:grpSpMkLst>
            <pc:docMk/>
            <pc:sldMk cId="541739153" sldId="405"/>
            <ac:grpSpMk id="17" creationId="{43F5E015-E085-4624-B431-B42414448684}"/>
          </ac:grpSpMkLst>
        </pc:grpChg>
      </pc:sldChg>
      <pc:sldChg chg="addSp delSp modSp add del mod">
        <pc:chgData name="Justin Payan" userId="31a3a65be368f897" providerId="LiveId" clId="{8BC5834F-EF2F-4790-AB34-5AF320839B14}" dt="2023-01-31T22:31:03.193" v="12914" actId="2696"/>
        <pc:sldMkLst>
          <pc:docMk/>
          <pc:sldMk cId="4000644502" sldId="405"/>
        </pc:sldMkLst>
        <pc:spChg chg="mod">
          <ac:chgData name="Justin Payan" userId="31a3a65be368f897" providerId="LiveId" clId="{8BC5834F-EF2F-4790-AB34-5AF320839B14}" dt="2023-01-27T22:31:34.642" v="12892"/>
          <ac:spMkLst>
            <pc:docMk/>
            <pc:sldMk cId="4000644502" sldId="405"/>
            <ac:spMk id="2" creationId="{0E86760E-B210-F604-45E0-AF1DDCF7971F}"/>
          </ac:spMkLst>
        </pc:spChg>
        <pc:spChg chg="del">
          <ac:chgData name="Justin Payan" userId="31a3a65be368f897" providerId="LiveId" clId="{8BC5834F-EF2F-4790-AB34-5AF320839B14}" dt="2023-01-24T22:17:05.759" v="5901" actId="478"/>
          <ac:spMkLst>
            <pc:docMk/>
            <pc:sldMk cId="4000644502" sldId="405"/>
            <ac:spMk id="3" creationId="{73FF9196-8963-B7C8-F1D4-8AF218450A89}"/>
          </ac:spMkLst>
        </pc:spChg>
        <pc:spChg chg="del">
          <ac:chgData name="Justin Payan" userId="31a3a65be368f897" providerId="LiveId" clId="{8BC5834F-EF2F-4790-AB34-5AF320839B14}" dt="2023-01-24T22:17:05.759" v="5901" actId="478"/>
          <ac:spMkLst>
            <pc:docMk/>
            <pc:sldMk cId="4000644502" sldId="405"/>
            <ac:spMk id="4" creationId="{C6BF2888-47C4-F820-B1C4-A7963012EBF2}"/>
          </ac:spMkLst>
        </pc:spChg>
        <pc:spChg chg="del">
          <ac:chgData name="Justin Payan" userId="31a3a65be368f897" providerId="LiveId" clId="{8BC5834F-EF2F-4790-AB34-5AF320839B14}" dt="2023-01-24T22:17:05.759" v="5901" actId="478"/>
          <ac:spMkLst>
            <pc:docMk/>
            <pc:sldMk cId="4000644502" sldId="405"/>
            <ac:spMk id="5" creationId="{EB0B6AA9-0EE8-0696-529B-C5AE787FF157}"/>
          </ac:spMkLst>
        </pc:spChg>
        <pc:spChg chg="del">
          <ac:chgData name="Justin Payan" userId="31a3a65be368f897" providerId="LiveId" clId="{8BC5834F-EF2F-4790-AB34-5AF320839B14}" dt="2023-01-24T22:17:10.890" v="5903" actId="478"/>
          <ac:spMkLst>
            <pc:docMk/>
            <pc:sldMk cId="4000644502" sldId="405"/>
            <ac:spMk id="9" creationId="{C2BF8731-EE36-EE77-2D8C-9D88780FA2BB}"/>
          </ac:spMkLst>
        </pc:spChg>
        <pc:spChg chg="add del">
          <ac:chgData name="Justin Payan" userId="31a3a65be368f897" providerId="LiveId" clId="{8BC5834F-EF2F-4790-AB34-5AF320839B14}" dt="2023-01-24T22:18:45.560" v="5932" actId="478"/>
          <ac:spMkLst>
            <pc:docMk/>
            <pc:sldMk cId="4000644502" sldId="405"/>
            <ac:spMk id="13" creationId="{A2C54EF6-0E2B-5D76-51AA-CE3FC20C6463}"/>
          </ac:spMkLst>
        </pc:spChg>
        <pc:spChg chg="add del">
          <ac:chgData name="Justin Payan" userId="31a3a65be368f897" providerId="LiveId" clId="{8BC5834F-EF2F-4790-AB34-5AF320839B14}" dt="2023-01-24T22:18:47.910" v="5934" actId="478"/>
          <ac:spMkLst>
            <pc:docMk/>
            <pc:sldMk cId="4000644502" sldId="405"/>
            <ac:spMk id="19" creationId="{43074A02-8323-B7E8-CCA0-CA59F278C9B4}"/>
          </ac:spMkLst>
        </pc:spChg>
        <pc:spChg chg="del">
          <ac:chgData name="Justin Payan" userId="31a3a65be368f897" providerId="LiveId" clId="{8BC5834F-EF2F-4790-AB34-5AF320839B14}" dt="2023-01-24T22:17:09.731" v="5902" actId="478"/>
          <ac:spMkLst>
            <pc:docMk/>
            <pc:sldMk cId="4000644502" sldId="405"/>
            <ac:spMk id="24" creationId="{2FD89093-37DF-D218-63E1-D378BCC93A85}"/>
          </ac:spMkLst>
        </pc:spChg>
        <pc:cxnChg chg="add del">
          <ac:chgData name="Justin Payan" userId="31a3a65be368f897" providerId="LiveId" clId="{8BC5834F-EF2F-4790-AB34-5AF320839B14}" dt="2023-01-24T22:18:46.579" v="5933" actId="478"/>
          <ac:cxnSpMkLst>
            <pc:docMk/>
            <pc:sldMk cId="4000644502" sldId="405"/>
            <ac:cxnSpMk id="17" creationId="{6D494AB2-23AA-19A5-B8A5-987239A400CB}"/>
          </ac:cxnSpMkLst>
        </pc:cxnChg>
        <pc:cxnChg chg="del">
          <ac:chgData name="Justin Payan" userId="31a3a65be368f897" providerId="LiveId" clId="{8BC5834F-EF2F-4790-AB34-5AF320839B14}" dt="2023-01-24T22:17:09.731" v="5902" actId="478"/>
          <ac:cxnSpMkLst>
            <pc:docMk/>
            <pc:sldMk cId="4000644502" sldId="405"/>
            <ac:cxnSpMk id="23" creationId="{C20A7292-9F9B-2E94-1133-72A049429F64}"/>
          </ac:cxnSpMkLst>
        </pc:cxn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4140251507" sldId="405"/>
        </pc:sldMkLst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1802725438" sldId="406"/>
        </pc:sldMkLst>
      </pc:sldChg>
      <pc:sldChg chg="addSp delSp modSp add del mod">
        <pc:chgData name="Justin Payan" userId="31a3a65be368f897" providerId="LiveId" clId="{8BC5834F-EF2F-4790-AB34-5AF320839B14}" dt="2023-01-31T22:31:03.193" v="12914" actId="2696"/>
        <pc:sldMkLst>
          <pc:docMk/>
          <pc:sldMk cId="2145332936" sldId="406"/>
        </pc:sldMkLst>
        <pc:spChg chg="mod">
          <ac:chgData name="Justin Payan" userId="31a3a65be368f897" providerId="LiveId" clId="{8BC5834F-EF2F-4790-AB34-5AF320839B14}" dt="2023-01-27T22:31:38.375" v="12893"/>
          <ac:spMkLst>
            <pc:docMk/>
            <pc:sldMk cId="2145332936" sldId="406"/>
            <ac:spMk id="2" creationId="{0E86760E-B210-F604-45E0-AF1DDCF7971F}"/>
          </ac:spMkLst>
        </pc:spChg>
        <pc:spChg chg="del">
          <ac:chgData name="Justin Payan" userId="31a3a65be368f897" providerId="LiveId" clId="{8BC5834F-EF2F-4790-AB34-5AF320839B14}" dt="2023-01-24T22:19:49.698" v="5943" actId="478"/>
          <ac:spMkLst>
            <pc:docMk/>
            <pc:sldMk cId="2145332936" sldId="406"/>
            <ac:spMk id="3" creationId="{73FF9196-8963-B7C8-F1D4-8AF218450A89}"/>
          </ac:spMkLst>
        </pc:spChg>
        <pc:spChg chg="add del">
          <ac:chgData name="Justin Payan" userId="31a3a65be368f897" providerId="LiveId" clId="{8BC5834F-EF2F-4790-AB34-5AF320839B14}" dt="2023-01-24T22:18:59.249" v="5935" actId="478"/>
          <ac:spMkLst>
            <pc:docMk/>
            <pc:sldMk cId="2145332936" sldId="406"/>
            <ac:spMk id="4" creationId="{C6BF2888-47C4-F820-B1C4-A7963012EBF2}"/>
          </ac:spMkLst>
        </pc:spChg>
        <pc:spChg chg="add del">
          <ac:chgData name="Justin Payan" userId="31a3a65be368f897" providerId="LiveId" clId="{8BC5834F-EF2F-4790-AB34-5AF320839B14}" dt="2023-01-24T22:18:59.249" v="5935" actId="478"/>
          <ac:spMkLst>
            <pc:docMk/>
            <pc:sldMk cId="2145332936" sldId="406"/>
            <ac:spMk id="5" creationId="{EB0B6AA9-0EE8-0696-529B-C5AE787FF157}"/>
          </ac:spMkLst>
        </pc:spChg>
        <pc:spChg chg="add del">
          <ac:chgData name="Justin Payan" userId="31a3a65be368f897" providerId="LiveId" clId="{8BC5834F-EF2F-4790-AB34-5AF320839B14}" dt="2023-01-24T22:18:59.249" v="5935" actId="478"/>
          <ac:spMkLst>
            <pc:docMk/>
            <pc:sldMk cId="2145332936" sldId="406"/>
            <ac:spMk id="9" creationId="{C2BF8731-EE36-EE77-2D8C-9D88780FA2BB}"/>
          </ac:spMkLst>
        </pc:spChg>
        <pc:spChg chg="add del">
          <ac:chgData name="Justin Payan" userId="31a3a65be368f897" providerId="LiveId" clId="{8BC5834F-EF2F-4790-AB34-5AF320839B14}" dt="2023-01-24T22:17:24.740" v="5907" actId="478"/>
          <ac:spMkLst>
            <pc:docMk/>
            <pc:sldMk cId="2145332936" sldId="406"/>
            <ac:spMk id="13" creationId="{A2C54EF6-0E2B-5D76-51AA-CE3FC20C6463}"/>
          </ac:spMkLst>
        </pc:spChg>
        <pc:spChg chg="add del">
          <ac:chgData name="Justin Payan" userId="31a3a65be368f897" providerId="LiveId" clId="{8BC5834F-EF2F-4790-AB34-5AF320839B14}" dt="2023-01-24T22:18:59.249" v="5935" actId="478"/>
          <ac:spMkLst>
            <pc:docMk/>
            <pc:sldMk cId="2145332936" sldId="406"/>
            <ac:spMk id="24" creationId="{2FD89093-37DF-D218-63E1-D378BCC93A85}"/>
          </ac:spMkLst>
        </pc:spChg>
        <pc:cxnChg chg="add del">
          <ac:chgData name="Justin Payan" userId="31a3a65be368f897" providerId="LiveId" clId="{8BC5834F-EF2F-4790-AB34-5AF320839B14}" dt="2023-01-24T22:17:23.549" v="5906" actId="478"/>
          <ac:cxnSpMkLst>
            <pc:docMk/>
            <pc:sldMk cId="2145332936" sldId="406"/>
            <ac:cxnSpMk id="17" creationId="{6D494AB2-23AA-19A5-B8A5-987239A400CB}"/>
          </ac:cxnSpMkLst>
        </pc:cxnChg>
        <pc:cxnChg chg="add del">
          <ac:chgData name="Justin Payan" userId="31a3a65be368f897" providerId="LiveId" clId="{8BC5834F-EF2F-4790-AB34-5AF320839B14}" dt="2023-01-24T22:18:59.249" v="5935" actId="478"/>
          <ac:cxnSpMkLst>
            <pc:docMk/>
            <pc:sldMk cId="2145332936" sldId="406"/>
            <ac:cxnSpMk id="23" creationId="{C20A7292-9F9B-2E94-1133-72A049429F64}"/>
          </ac:cxnSpMkLst>
        </pc:cxnChg>
      </pc:sldChg>
      <pc:sldChg chg="delSp modSp add del mod">
        <pc:chgData name="Justin Payan" userId="31a3a65be368f897" providerId="LiveId" clId="{8BC5834F-EF2F-4790-AB34-5AF320839B14}" dt="2023-01-31T22:31:03.193" v="12914" actId="2696"/>
        <pc:sldMkLst>
          <pc:docMk/>
          <pc:sldMk cId="1828841764" sldId="407"/>
        </pc:sldMkLst>
        <pc:spChg chg="mod">
          <ac:chgData name="Justin Payan" userId="31a3a65be368f897" providerId="LiveId" clId="{8BC5834F-EF2F-4790-AB34-5AF320839B14}" dt="2023-01-27T22:31:51.413" v="12896"/>
          <ac:spMkLst>
            <pc:docMk/>
            <pc:sldMk cId="1828841764" sldId="407"/>
            <ac:spMk id="2" creationId="{0E86760E-B210-F604-45E0-AF1DDCF7971F}"/>
          </ac:spMkLst>
        </pc:spChg>
        <pc:spChg chg="del">
          <ac:chgData name="Justin Payan" userId="31a3a65be368f897" providerId="LiveId" clId="{8BC5834F-EF2F-4790-AB34-5AF320839B14}" dt="2023-01-24T22:19:25.729" v="5941" actId="478"/>
          <ac:spMkLst>
            <pc:docMk/>
            <pc:sldMk cId="1828841764" sldId="407"/>
            <ac:spMk id="9" creationId="{C2BF8731-EE36-EE77-2D8C-9D88780FA2BB}"/>
          </ac:spMkLst>
        </pc:spChg>
        <pc:spChg chg="del">
          <ac:chgData name="Justin Payan" userId="31a3a65be368f897" providerId="LiveId" clId="{8BC5834F-EF2F-4790-AB34-5AF320839B14}" dt="2023-01-24T22:19:24.609" v="5940" actId="478"/>
          <ac:spMkLst>
            <pc:docMk/>
            <pc:sldMk cId="1828841764" sldId="407"/>
            <ac:spMk id="24" creationId="{2FD89093-37DF-D218-63E1-D378BCC93A85}"/>
          </ac:spMkLst>
        </pc:spChg>
        <pc:cxnChg chg="del">
          <ac:chgData name="Justin Payan" userId="31a3a65be368f897" providerId="LiveId" clId="{8BC5834F-EF2F-4790-AB34-5AF320839B14}" dt="2023-01-24T22:19:23.309" v="5939" actId="478"/>
          <ac:cxnSpMkLst>
            <pc:docMk/>
            <pc:sldMk cId="1828841764" sldId="407"/>
            <ac:cxnSpMk id="23" creationId="{C20A7292-9F9B-2E94-1133-72A049429F64}"/>
          </ac:cxnSpMkLst>
        </pc:cxn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1843828216" sldId="407"/>
        </pc:sldMkLst>
      </pc:sldChg>
      <pc:sldChg chg="addSp delSp add del mod">
        <pc:chgData name="Justin Payan" userId="31a3a65be368f897" providerId="LiveId" clId="{8BC5834F-EF2F-4790-AB34-5AF320839B14}" dt="2023-01-24T22:18:25.420" v="5924" actId="2890"/>
        <pc:sldMkLst>
          <pc:docMk/>
          <pc:sldMk cId="1875824760" sldId="407"/>
        </pc:sldMkLst>
        <pc:cxnChg chg="add del">
          <ac:chgData name="Justin Payan" userId="31a3a65be368f897" providerId="LiveId" clId="{8BC5834F-EF2F-4790-AB34-5AF320839B14}" dt="2023-01-24T22:18:24.129" v="5923" actId="478"/>
          <ac:cxnSpMkLst>
            <pc:docMk/>
            <pc:sldMk cId="1875824760" sldId="407"/>
            <ac:cxnSpMk id="17" creationId="{6D494AB2-23AA-19A5-B8A5-987239A400CB}"/>
          </ac:cxnSpMkLst>
        </pc:cxn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723148068" sldId="408"/>
        </pc:sldMkLst>
      </pc:sldChg>
      <pc:sldChg chg="delSp modSp add del mod">
        <pc:chgData name="Justin Payan" userId="31a3a65be368f897" providerId="LiveId" clId="{8BC5834F-EF2F-4790-AB34-5AF320839B14}" dt="2023-01-31T22:31:03.193" v="12914" actId="2696"/>
        <pc:sldMkLst>
          <pc:docMk/>
          <pc:sldMk cId="2525114238" sldId="408"/>
        </pc:sldMkLst>
        <pc:spChg chg="mod">
          <ac:chgData name="Justin Payan" userId="31a3a65be368f897" providerId="LiveId" clId="{8BC5834F-EF2F-4790-AB34-5AF320839B14}" dt="2023-01-27T22:31:46.299" v="12895"/>
          <ac:spMkLst>
            <pc:docMk/>
            <pc:sldMk cId="2525114238" sldId="408"/>
            <ac:spMk id="2" creationId="{0E86760E-B210-F604-45E0-AF1DDCF7971F}"/>
          </ac:spMkLst>
        </pc:spChg>
        <pc:spChg chg="del">
          <ac:chgData name="Justin Payan" userId="31a3a65be368f897" providerId="LiveId" clId="{8BC5834F-EF2F-4790-AB34-5AF320839B14}" dt="2023-01-24T22:19:12.644" v="5937" actId="478"/>
          <ac:spMkLst>
            <pc:docMk/>
            <pc:sldMk cId="2525114238" sldId="408"/>
            <ac:spMk id="5" creationId="{EB0B6AA9-0EE8-0696-529B-C5AE787FF157}"/>
          </ac:spMkLst>
        </pc:spChg>
        <pc:spChg chg="del">
          <ac:chgData name="Justin Payan" userId="31a3a65be368f897" providerId="LiveId" clId="{8BC5834F-EF2F-4790-AB34-5AF320839B14}" dt="2023-01-24T22:19:09.790" v="5936" actId="478"/>
          <ac:spMkLst>
            <pc:docMk/>
            <pc:sldMk cId="2525114238" sldId="408"/>
            <ac:spMk id="9" creationId="{C2BF8731-EE36-EE77-2D8C-9D88780FA2BB}"/>
          </ac:spMkLst>
        </pc:spChg>
        <pc:spChg chg="del">
          <ac:chgData name="Justin Payan" userId="31a3a65be368f897" providerId="LiveId" clId="{8BC5834F-EF2F-4790-AB34-5AF320839B14}" dt="2023-01-24T22:19:09.790" v="5936" actId="478"/>
          <ac:spMkLst>
            <pc:docMk/>
            <pc:sldMk cId="2525114238" sldId="408"/>
            <ac:spMk id="24" creationId="{2FD89093-37DF-D218-63E1-D378BCC93A85}"/>
          </ac:spMkLst>
        </pc:spChg>
        <pc:cxnChg chg="del">
          <ac:chgData name="Justin Payan" userId="31a3a65be368f897" providerId="LiveId" clId="{8BC5834F-EF2F-4790-AB34-5AF320839B14}" dt="2023-01-24T22:19:09.790" v="5936" actId="478"/>
          <ac:cxnSpMkLst>
            <pc:docMk/>
            <pc:sldMk cId="2525114238" sldId="408"/>
            <ac:cxnSpMk id="23" creationId="{C20A7292-9F9B-2E94-1133-72A049429F64}"/>
          </ac:cxnSpMkLst>
        </pc:cxnChg>
      </pc:sldChg>
      <pc:sldChg chg="modSp add del">
        <pc:chgData name="Justin Payan" userId="31a3a65be368f897" providerId="LiveId" clId="{8BC5834F-EF2F-4790-AB34-5AF320839B14}" dt="2023-01-31T22:31:03.193" v="12914" actId="2696"/>
        <pc:sldMkLst>
          <pc:docMk/>
          <pc:sldMk cId="821602033" sldId="409"/>
        </pc:sldMkLst>
        <pc:spChg chg="mod">
          <ac:chgData name="Justin Payan" userId="31a3a65be368f897" providerId="LiveId" clId="{8BC5834F-EF2F-4790-AB34-5AF320839B14}" dt="2023-01-27T22:31:55.882" v="12897"/>
          <ac:spMkLst>
            <pc:docMk/>
            <pc:sldMk cId="821602033" sldId="409"/>
            <ac:spMk id="2" creationId="{0E86760E-B210-F604-45E0-AF1DDCF7971F}"/>
          </ac:spMkLst>
        </pc:sp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1368207214" sldId="409"/>
        </pc:sldMkLst>
      </pc:sldChg>
      <pc:sldChg chg="modSp add del">
        <pc:chgData name="Justin Payan" userId="31a3a65be368f897" providerId="LiveId" clId="{8BC5834F-EF2F-4790-AB34-5AF320839B14}" dt="2023-01-31T22:31:03.193" v="12914" actId="2696"/>
        <pc:sldMkLst>
          <pc:docMk/>
          <pc:sldMk cId="2752407445" sldId="410"/>
        </pc:sldMkLst>
        <pc:spChg chg="mod">
          <ac:chgData name="Justin Payan" userId="31a3a65be368f897" providerId="LiveId" clId="{8BC5834F-EF2F-4790-AB34-5AF320839B14}" dt="2023-01-27T22:31:42.344" v="12894"/>
          <ac:spMkLst>
            <pc:docMk/>
            <pc:sldMk cId="2752407445" sldId="410"/>
            <ac:spMk id="2" creationId="{0E86760E-B210-F604-45E0-AF1DDCF7971F}"/>
          </ac:spMkLst>
        </pc:spChg>
      </pc:sldChg>
      <pc:sldChg chg="add">
        <pc:chgData name="Justin Payan" userId="31a3a65be368f897" providerId="LiveId" clId="{8BC5834F-EF2F-4790-AB34-5AF320839B14}" dt="2023-01-31T22:31:18.109" v="12915"/>
        <pc:sldMkLst>
          <pc:docMk/>
          <pc:sldMk cId="3055060731" sldId="410"/>
        </pc:sldMkLst>
      </pc:sldChg>
      <pc:sldChg chg="addSp delSp modSp add mod">
        <pc:chgData name="Justin Payan" userId="31a3a65be368f897" providerId="LiveId" clId="{8BC5834F-EF2F-4790-AB34-5AF320839B14}" dt="2023-01-26T22:37:48.941" v="8193" actId="1076"/>
        <pc:sldMkLst>
          <pc:docMk/>
          <pc:sldMk cId="1071387788" sldId="411"/>
        </pc:sldMkLst>
        <pc:spChg chg="del">
          <ac:chgData name="Justin Payan" userId="31a3a65be368f897" providerId="LiveId" clId="{8BC5834F-EF2F-4790-AB34-5AF320839B14}" dt="2023-01-26T22:07:42.019" v="7307" actId="478"/>
          <ac:spMkLst>
            <pc:docMk/>
            <pc:sldMk cId="1071387788" sldId="411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07:42.019" v="7307" actId="478"/>
          <ac:spMkLst>
            <pc:docMk/>
            <pc:sldMk cId="1071387788" sldId="411"/>
            <ac:spMk id="4" creationId="{002BA198-69B1-19B7-D3D1-7EC4F08D859A}"/>
          </ac:spMkLst>
        </pc:spChg>
        <pc:spChg chg="del">
          <ac:chgData name="Justin Payan" userId="31a3a65be368f897" providerId="LiveId" clId="{8BC5834F-EF2F-4790-AB34-5AF320839B14}" dt="2023-01-26T22:07:42.019" v="7307" actId="478"/>
          <ac:spMkLst>
            <pc:docMk/>
            <pc:sldMk cId="1071387788" sldId="411"/>
            <ac:spMk id="5" creationId="{EBE812CB-C0EB-B6E1-4EFC-437E89C8ABF2}"/>
          </ac:spMkLst>
        </pc:spChg>
        <pc:spChg chg="del">
          <ac:chgData name="Justin Payan" userId="31a3a65be368f897" providerId="LiveId" clId="{8BC5834F-EF2F-4790-AB34-5AF320839B14}" dt="2023-01-26T22:07:42.019" v="7307" actId="478"/>
          <ac:spMkLst>
            <pc:docMk/>
            <pc:sldMk cId="1071387788" sldId="411"/>
            <ac:spMk id="6" creationId="{4183A3DF-E409-AF46-6F4E-C2383F3F2C7F}"/>
          </ac:spMkLst>
        </pc:spChg>
        <pc:spChg chg="del">
          <ac:chgData name="Justin Payan" userId="31a3a65be368f897" providerId="LiveId" clId="{8BC5834F-EF2F-4790-AB34-5AF320839B14}" dt="2023-01-26T22:07:31.669" v="7305" actId="478"/>
          <ac:spMkLst>
            <pc:docMk/>
            <pc:sldMk cId="1071387788" sldId="411"/>
            <ac:spMk id="7" creationId="{0947DAFB-DDBC-3E3F-AA8D-E26B9F19261C}"/>
          </ac:spMkLst>
        </pc:spChg>
        <pc:spChg chg="del">
          <ac:chgData name="Justin Payan" userId="31a3a65be368f897" providerId="LiveId" clId="{8BC5834F-EF2F-4790-AB34-5AF320839B14}" dt="2023-01-26T22:07:31.669" v="7305" actId="478"/>
          <ac:spMkLst>
            <pc:docMk/>
            <pc:sldMk cId="1071387788" sldId="411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07:31.669" v="7305" actId="478"/>
          <ac:spMkLst>
            <pc:docMk/>
            <pc:sldMk cId="1071387788" sldId="411"/>
            <ac:spMk id="9" creationId="{39102ECE-F1FC-8112-4E36-682E7AECEBCC}"/>
          </ac:spMkLst>
        </pc:spChg>
        <pc:spChg chg="del">
          <ac:chgData name="Justin Payan" userId="31a3a65be368f897" providerId="LiveId" clId="{8BC5834F-EF2F-4790-AB34-5AF320839B14}" dt="2023-01-26T22:07:31.669" v="7305" actId="478"/>
          <ac:spMkLst>
            <pc:docMk/>
            <pc:sldMk cId="1071387788" sldId="411"/>
            <ac:spMk id="10" creationId="{1AAEC18E-8B28-533A-29B8-D3896B726FB3}"/>
          </ac:spMkLst>
        </pc:spChg>
        <pc:spChg chg="add mod">
          <ac:chgData name="Justin Payan" userId="31a3a65be368f897" providerId="LiveId" clId="{8BC5834F-EF2F-4790-AB34-5AF320839B14}" dt="2023-01-26T22:37:48.941" v="8193" actId="1076"/>
          <ac:spMkLst>
            <pc:docMk/>
            <pc:sldMk cId="1071387788" sldId="411"/>
            <ac:spMk id="11" creationId="{42810546-0062-BB58-7BA6-936DFE4BBEAD}"/>
          </ac:spMkLst>
        </pc:spChg>
        <pc:spChg chg="add mod">
          <ac:chgData name="Justin Payan" userId="31a3a65be368f897" providerId="LiveId" clId="{8BC5834F-EF2F-4790-AB34-5AF320839B14}" dt="2023-01-26T22:37:48.941" v="8193" actId="1076"/>
          <ac:spMkLst>
            <pc:docMk/>
            <pc:sldMk cId="1071387788" sldId="411"/>
            <ac:spMk id="12" creationId="{6D487535-B50D-42C7-0E83-E79F99715F8D}"/>
          </ac:spMkLst>
        </pc:spChg>
      </pc:sldChg>
      <pc:sldChg chg="addSp modSp add del mod">
        <pc:chgData name="Justin Payan" userId="31a3a65be368f897" providerId="LiveId" clId="{8BC5834F-EF2F-4790-AB34-5AF320839B14}" dt="2023-01-26T21:58:28.479" v="6794" actId="47"/>
        <pc:sldMkLst>
          <pc:docMk/>
          <pc:sldMk cId="2335643488" sldId="411"/>
        </pc:sldMkLst>
        <pc:spChg chg="add mod">
          <ac:chgData name="Justin Payan" userId="31a3a65be368f897" providerId="LiveId" clId="{8BC5834F-EF2F-4790-AB34-5AF320839B14}" dt="2023-01-26T21:55:04.724" v="6578" actId="1076"/>
          <ac:spMkLst>
            <pc:docMk/>
            <pc:sldMk cId="2335643488" sldId="411"/>
            <ac:spMk id="6" creationId="{6AF09F92-B12A-E586-9FFD-90EC9C1BB2A5}"/>
          </ac:spMkLst>
        </pc:spChg>
      </pc:sldChg>
      <pc:sldChg chg="delSp modSp add mod">
        <pc:chgData name="Justin Payan" userId="31a3a65be368f897" providerId="LiveId" clId="{8BC5834F-EF2F-4790-AB34-5AF320839B14}" dt="2023-01-26T22:17:26.066" v="7545" actId="478"/>
        <pc:sldMkLst>
          <pc:docMk/>
          <pc:sldMk cId="3799690576" sldId="412"/>
        </pc:sldMkLst>
        <pc:spChg chg="mod">
          <ac:chgData name="Justin Payan" userId="31a3a65be368f897" providerId="LiveId" clId="{8BC5834F-EF2F-4790-AB34-5AF320839B14}" dt="2023-01-26T22:17:05.180" v="7542" actId="1035"/>
          <ac:spMkLst>
            <pc:docMk/>
            <pc:sldMk cId="3799690576" sldId="412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16:59.550" v="7515" actId="478"/>
          <ac:spMkLst>
            <pc:docMk/>
            <pc:sldMk cId="3799690576" sldId="412"/>
            <ac:spMk id="4" creationId="{002BA198-69B1-19B7-D3D1-7EC4F08D859A}"/>
          </ac:spMkLst>
        </pc:spChg>
        <pc:spChg chg="del">
          <ac:chgData name="Justin Payan" userId="31a3a65be368f897" providerId="LiveId" clId="{8BC5834F-EF2F-4790-AB34-5AF320839B14}" dt="2023-01-26T22:16:59.550" v="7515" actId="478"/>
          <ac:spMkLst>
            <pc:docMk/>
            <pc:sldMk cId="3799690576" sldId="412"/>
            <ac:spMk id="7" creationId="{0947DAFB-DDBC-3E3F-AA8D-E26B9F19261C}"/>
          </ac:spMkLst>
        </pc:spChg>
        <pc:spChg chg="del mod">
          <ac:chgData name="Justin Payan" userId="31a3a65be368f897" providerId="LiveId" clId="{8BC5834F-EF2F-4790-AB34-5AF320839B14}" dt="2023-01-26T22:17:26.066" v="7545" actId="478"/>
          <ac:spMkLst>
            <pc:docMk/>
            <pc:sldMk cId="3799690576" sldId="412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17:19.821" v="7544" actId="478"/>
          <ac:spMkLst>
            <pc:docMk/>
            <pc:sldMk cId="3799690576" sldId="412"/>
            <ac:spMk id="9" creationId="{39102ECE-F1FC-8112-4E36-682E7AECEBCC}"/>
          </ac:spMkLst>
        </pc:spChg>
        <pc:spChg chg="del">
          <ac:chgData name="Justin Payan" userId="31a3a65be368f897" providerId="LiveId" clId="{8BC5834F-EF2F-4790-AB34-5AF320839B14}" dt="2023-01-26T22:17:26.066" v="7545" actId="478"/>
          <ac:spMkLst>
            <pc:docMk/>
            <pc:sldMk cId="3799690576" sldId="412"/>
            <ac:spMk id="10" creationId="{1AAEC18E-8B28-533A-29B8-D3896B726FB3}"/>
          </ac:spMkLst>
        </pc:spChg>
      </pc:sldChg>
      <pc:sldChg chg="add del">
        <pc:chgData name="Justin Payan" userId="31a3a65be368f897" providerId="LiveId" clId="{8BC5834F-EF2F-4790-AB34-5AF320839B14}" dt="2023-01-26T22:16:43.680" v="7514" actId="47"/>
        <pc:sldMkLst>
          <pc:docMk/>
          <pc:sldMk cId="4029362942" sldId="413"/>
        </pc:sldMkLst>
      </pc:sldChg>
      <pc:sldChg chg="delSp add del mod">
        <pc:chgData name="Justin Payan" userId="31a3a65be368f897" providerId="LiveId" clId="{8BC5834F-EF2F-4790-AB34-5AF320839B14}" dt="2023-01-26T22:21:57.099" v="7742" actId="47"/>
        <pc:sldMkLst>
          <pc:docMk/>
          <pc:sldMk cId="3485282456" sldId="414"/>
        </pc:sldMkLst>
        <pc:spChg chg="del">
          <ac:chgData name="Justin Payan" userId="31a3a65be368f897" providerId="LiveId" clId="{8BC5834F-EF2F-4790-AB34-5AF320839B14}" dt="2023-01-26T22:15:23.389" v="7443" actId="478"/>
          <ac:spMkLst>
            <pc:docMk/>
            <pc:sldMk cId="3485282456" sldId="414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15:23.389" v="7443" actId="478"/>
          <ac:spMkLst>
            <pc:docMk/>
            <pc:sldMk cId="3485282456" sldId="414"/>
            <ac:spMk id="4" creationId="{002BA198-69B1-19B7-D3D1-7EC4F08D859A}"/>
          </ac:spMkLst>
        </pc:spChg>
        <pc:spChg chg="del">
          <ac:chgData name="Justin Payan" userId="31a3a65be368f897" providerId="LiveId" clId="{8BC5834F-EF2F-4790-AB34-5AF320839B14}" dt="2023-01-26T22:15:23.389" v="7443" actId="478"/>
          <ac:spMkLst>
            <pc:docMk/>
            <pc:sldMk cId="3485282456" sldId="414"/>
            <ac:spMk id="5" creationId="{EBE812CB-C0EB-B6E1-4EFC-437E89C8ABF2}"/>
          </ac:spMkLst>
        </pc:spChg>
        <pc:spChg chg="del">
          <ac:chgData name="Justin Payan" userId="31a3a65be368f897" providerId="LiveId" clId="{8BC5834F-EF2F-4790-AB34-5AF320839B14}" dt="2023-01-26T22:15:23.389" v="7443" actId="478"/>
          <ac:spMkLst>
            <pc:docMk/>
            <pc:sldMk cId="3485282456" sldId="414"/>
            <ac:spMk id="6" creationId="{4183A3DF-E409-AF46-6F4E-C2383F3F2C7F}"/>
          </ac:spMkLst>
        </pc:spChg>
      </pc:sldChg>
      <pc:sldChg chg="add del">
        <pc:chgData name="Justin Payan" userId="31a3a65be368f897" providerId="LiveId" clId="{8BC5834F-EF2F-4790-AB34-5AF320839B14}" dt="2023-01-26T22:21:50.779" v="7741" actId="47"/>
        <pc:sldMkLst>
          <pc:docMk/>
          <pc:sldMk cId="3744235100" sldId="415"/>
        </pc:sldMkLst>
      </pc:sldChg>
      <pc:sldChg chg="delSp modSp add mod">
        <pc:chgData name="Justin Payan" userId="31a3a65be368f897" providerId="LiveId" clId="{8BC5834F-EF2F-4790-AB34-5AF320839B14}" dt="2023-01-31T22:14:46.306" v="12912" actId="478"/>
        <pc:sldMkLst>
          <pc:docMk/>
          <pc:sldMk cId="2846832032" sldId="416"/>
        </pc:sldMkLst>
        <pc:spChg chg="del mod">
          <ac:chgData name="Justin Payan" userId="31a3a65be368f897" providerId="LiveId" clId="{8BC5834F-EF2F-4790-AB34-5AF320839B14}" dt="2023-01-31T22:14:44.775" v="12911" actId="478"/>
          <ac:spMkLst>
            <pc:docMk/>
            <pc:sldMk cId="2846832032" sldId="416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31T22:14:46.306" v="12912" actId="478"/>
          <ac:spMkLst>
            <pc:docMk/>
            <pc:sldMk cId="2846832032" sldId="416"/>
            <ac:spMk id="10" creationId="{1AAEC18E-8B28-533A-29B8-D3896B726FB3}"/>
          </ac:spMkLst>
        </pc:spChg>
      </pc:sldChg>
      <pc:sldChg chg="delSp modSp add del mod modTransition">
        <pc:chgData name="Justin Payan" userId="31a3a65be368f897" providerId="LiveId" clId="{8BC5834F-EF2F-4790-AB34-5AF320839B14}" dt="2023-01-26T22:27:13.922" v="7949" actId="47"/>
        <pc:sldMkLst>
          <pc:docMk/>
          <pc:sldMk cId="3557056678" sldId="417"/>
        </pc:sldMkLst>
        <pc:spChg chg="mod">
          <ac:chgData name="Justin Payan" userId="31a3a65be368f897" providerId="LiveId" clId="{8BC5834F-EF2F-4790-AB34-5AF320839B14}" dt="2023-01-26T22:26:09.420" v="7836" actId="20577"/>
          <ac:spMkLst>
            <pc:docMk/>
            <pc:sldMk cId="3557056678" sldId="417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17:39.258" v="7547" actId="478"/>
          <ac:spMkLst>
            <pc:docMk/>
            <pc:sldMk cId="3557056678" sldId="417"/>
            <ac:spMk id="5" creationId="{EBE812CB-C0EB-B6E1-4EFC-437E89C8ABF2}"/>
          </ac:spMkLst>
        </pc:spChg>
        <pc:spChg chg="del">
          <ac:chgData name="Justin Payan" userId="31a3a65be368f897" providerId="LiveId" clId="{8BC5834F-EF2F-4790-AB34-5AF320839B14}" dt="2023-01-26T22:17:42.861" v="7550" actId="478"/>
          <ac:spMkLst>
            <pc:docMk/>
            <pc:sldMk cId="3557056678" sldId="417"/>
            <ac:spMk id="6" creationId="{4183A3DF-E409-AF46-6F4E-C2383F3F2C7F}"/>
          </ac:spMkLst>
        </pc:spChg>
        <pc:spChg chg="mod">
          <ac:chgData name="Justin Payan" userId="31a3a65be368f897" providerId="LiveId" clId="{8BC5834F-EF2F-4790-AB34-5AF320839B14}" dt="2023-01-26T22:26:19.183" v="7883" actId="1036"/>
          <ac:spMkLst>
            <pc:docMk/>
            <pc:sldMk cId="3557056678" sldId="417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17:40.570" v="7548" actId="478"/>
          <ac:spMkLst>
            <pc:docMk/>
            <pc:sldMk cId="3557056678" sldId="417"/>
            <ac:spMk id="9" creationId="{39102ECE-F1FC-8112-4E36-682E7AECEBCC}"/>
          </ac:spMkLst>
        </pc:spChg>
        <pc:spChg chg="del">
          <ac:chgData name="Justin Payan" userId="31a3a65be368f897" providerId="LiveId" clId="{8BC5834F-EF2F-4790-AB34-5AF320839B14}" dt="2023-01-26T22:17:41.969" v="7549" actId="478"/>
          <ac:spMkLst>
            <pc:docMk/>
            <pc:sldMk cId="3557056678" sldId="417"/>
            <ac:spMk id="10" creationId="{1AAEC18E-8B28-533A-29B8-D3896B726FB3}"/>
          </ac:spMkLst>
        </pc:spChg>
      </pc:sldChg>
      <pc:sldChg chg="delSp modSp add del mod modTransition">
        <pc:chgData name="Justin Payan" userId="31a3a65be368f897" providerId="LiveId" clId="{8BC5834F-EF2F-4790-AB34-5AF320839B14}" dt="2023-01-26T22:25:51.873" v="7824" actId="47"/>
        <pc:sldMkLst>
          <pc:docMk/>
          <pc:sldMk cId="3862724269" sldId="418"/>
        </pc:sldMkLst>
        <pc:spChg chg="mod">
          <ac:chgData name="Justin Payan" userId="31a3a65be368f897" providerId="LiveId" clId="{8BC5834F-EF2F-4790-AB34-5AF320839B14}" dt="2023-01-26T22:18:00.999" v="7563" actId="20577"/>
          <ac:spMkLst>
            <pc:docMk/>
            <pc:sldMk cId="3862724269" sldId="418"/>
            <ac:spMk id="3" creationId="{95200387-41B6-339F-D995-C49610932155}"/>
          </ac:spMkLst>
        </pc:spChg>
        <pc:spChg chg="del mod">
          <ac:chgData name="Justin Payan" userId="31a3a65be368f897" providerId="LiveId" clId="{8BC5834F-EF2F-4790-AB34-5AF320839B14}" dt="2023-01-26T22:25:47.329" v="7823" actId="478"/>
          <ac:spMkLst>
            <pc:docMk/>
            <pc:sldMk cId="3862724269" sldId="418"/>
            <ac:spMk id="8" creationId="{E86650AD-C47C-0170-6020-7E7FA0B3F548}"/>
          </ac:spMkLst>
        </pc:spChg>
      </pc:sldChg>
      <pc:sldChg chg="addSp modSp add del mod modTransition">
        <pc:chgData name="Justin Payan" userId="31a3a65be368f897" providerId="LiveId" clId="{8BC5834F-EF2F-4790-AB34-5AF320839B14}" dt="2023-01-26T22:27:31.120" v="7953" actId="47"/>
        <pc:sldMkLst>
          <pc:docMk/>
          <pc:sldMk cId="2103800317" sldId="419"/>
        </pc:sldMkLst>
        <pc:spChg chg="add mod">
          <ac:chgData name="Justin Payan" userId="31a3a65be368f897" providerId="LiveId" clId="{8BC5834F-EF2F-4790-AB34-5AF320839B14}" dt="2023-01-26T22:19:27.051" v="7615" actId="1076"/>
          <ac:spMkLst>
            <pc:docMk/>
            <pc:sldMk cId="2103800317" sldId="419"/>
            <ac:spMk id="4" creationId="{BBFEA6D5-79FC-776D-31B1-A0C1713E4E80}"/>
          </ac:spMkLst>
        </pc:spChg>
        <pc:spChg chg="add mod">
          <ac:chgData name="Justin Payan" userId="31a3a65be368f897" providerId="LiveId" clId="{8BC5834F-EF2F-4790-AB34-5AF320839B14}" dt="2023-01-26T22:20:38.470" v="7692" actId="207"/>
          <ac:spMkLst>
            <pc:docMk/>
            <pc:sldMk cId="2103800317" sldId="419"/>
            <ac:spMk id="5" creationId="{1E3FD121-5B03-3F5E-F905-0DFFEE9D4247}"/>
          </ac:spMkLst>
        </pc:spChg>
        <pc:spChg chg="add mod">
          <ac:chgData name="Justin Payan" userId="31a3a65be368f897" providerId="LiveId" clId="{8BC5834F-EF2F-4790-AB34-5AF320839B14}" dt="2023-01-26T22:21:08.080" v="7730" actId="20577"/>
          <ac:spMkLst>
            <pc:docMk/>
            <pc:sldMk cId="2103800317" sldId="419"/>
            <ac:spMk id="6" creationId="{E995F6F1-39B3-16FD-6812-E9A3CC8F8B1B}"/>
          </ac:spMkLst>
        </pc:spChg>
        <pc:spChg chg="add mod">
          <ac:chgData name="Justin Payan" userId="31a3a65be368f897" providerId="LiveId" clId="{8BC5834F-EF2F-4790-AB34-5AF320839B14}" dt="2023-01-26T22:23:56.589" v="7816" actId="20577"/>
          <ac:spMkLst>
            <pc:docMk/>
            <pc:sldMk cId="2103800317" sldId="419"/>
            <ac:spMk id="7" creationId="{86F80946-7FBE-D09B-DA33-7C12AC99283E}"/>
          </ac:spMkLst>
        </pc:spChg>
      </pc:sldChg>
      <pc:sldChg chg="delSp add mod">
        <pc:chgData name="Justin Payan" userId="31a3a65be368f897" providerId="LiveId" clId="{8BC5834F-EF2F-4790-AB34-5AF320839B14}" dt="2023-01-26T22:26:34.390" v="7886" actId="478"/>
        <pc:sldMkLst>
          <pc:docMk/>
          <pc:sldMk cId="1216948957" sldId="420"/>
        </pc:sldMkLst>
        <pc:spChg chg="del">
          <ac:chgData name="Justin Payan" userId="31a3a65be368f897" providerId="LiveId" clId="{8BC5834F-EF2F-4790-AB34-5AF320839B14}" dt="2023-01-26T22:26:34.390" v="7886" actId="478"/>
          <ac:spMkLst>
            <pc:docMk/>
            <pc:sldMk cId="1216948957" sldId="420"/>
            <ac:spMk id="5" creationId="{EBE812CB-C0EB-B6E1-4EFC-437E89C8ABF2}"/>
          </ac:spMkLst>
        </pc:spChg>
        <pc:spChg chg="del">
          <ac:chgData name="Justin Payan" userId="31a3a65be368f897" providerId="LiveId" clId="{8BC5834F-EF2F-4790-AB34-5AF320839B14}" dt="2023-01-26T22:26:34.390" v="7886" actId="478"/>
          <ac:spMkLst>
            <pc:docMk/>
            <pc:sldMk cId="1216948957" sldId="420"/>
            <ac:spMk id="6" creationId="{4183A3DF-E409-AF46-6F4E-C2383F3F2C7F}"/>
          </ac:spMkLst>
        </pc:spChg>
        <pc:spChg chg="del">
          <ac:chgData name="Justin Payan" userId="31a3a65be368f897" providerId="LiveId" clId="{8BC5834F-EF2F-4790-AB34-5AF320839B14}" dt="2023-01-26T22:26:34.390" v="7886" actId="478"/>
          <ac:spMkLst>
            <pc:docMk/>
            <pc:sldMk cId="1216948957" sldId="420"/>
            <ac:spMk id="9" creationId="{39102ECE-F1FC-8112-4E36-682E7AECEBCC}"/>
          </ac:spMkLst>
        </pc:spChg>
        <pc:spChg chg="del">
          <ac:chgData name="Justin Payan" userId="31a3a65be368f897" providerId="LiveId" clId="{8BC5834F-EF2F-4790-AB34-5AF320839B14}" dt="2023-01-26T22:26:34.390" v="7886" actId="478"/>
          <ac:spMkLst>
            <pc:docMk/>
            <pc:sldMk cId="1216948957" sldId="420"/>
            <ac:spMk id="10" creationId="{1AAEC18E-8B28-533A-29B8-D3896B726FB3}"/>
          </ac:spMkLst>
        </pc:spChg>
      </pc:sldChg>
      <pc:sldChg chg="modSp add mod modTransition">
        <pc:chgData name="Justin Payan" userId="31a3a65be368f897" providerId="LiveId" clId="{8BC5834F-EF2F-4790-AB34-5AF320839B14}" dt="2023-01-26T22:27:08.060" v="7948"/>
        <pc:sldMkLst>
          <pc:docMk/>
          <pc:sldMk cId="2685037803" sldId="421"/>
        </pc:sldMkLst>
        <pc:spChg chg="mod">
          <ac:chgData name="Justin Payan" userId="31a3a65be368f897" providerId="LiveId" clId="{8BC5834F-EF2F-4790-AB34-5AF320839B14}" dt="2023-01-26T22:26:56.659" v="7899" actId="20577"/>
          <ac:spMkLst>
            <pc:docMk/>
            <pc:sldMk cId="2685037803" sldId="421"/>
            <ac:spMk id="3" creationId="{95200387-41B6-339F-D995-C49610932155}"/>
          </ac:spMkLst>
        </pc:spChg>
        <pc:spChg chg="mod">
          <ac:chgData name="Justin Payan" userId="31a3a65be368f897" providerId="LiveId" clId="{8BC5834F-EF2F-4790-AB34-5AF320839B14}" dt="2023-01-26T22:27:06.369" v="7947" actId="1036"/>
          <ac:spMkLst>
            <pc:docMk/>
            <pc:sldMk cId="2685037803" sldId="421"/>
            <ac:spMk id="8" creationId="{E86650AD-C47C-0170-6020-7E7FA0B3F548}"/>
          </ac:spMkLst>
        </pc:spChg>
      </pc:sldChg>
      <pc:sldChg chg="addSp delSp modSp add del mod modTransition">
        <pc:chgData name="Justin Payan" userId="31a3a65be368f897" providerId="LiveId" clId="{8BC5834F-EF2F-4790-AB34-5AF320839B14}" dt="2023-01-26T22:30:57.659" v="8033" actId="47"/>
        <pc:sldMkLst>
          <pc:docMk/>
          <pc:sldMk cId="3999386502" sldId="422"/>
        </pc:sldMkLst>
        <pc:spChg chg="add mod">
          <ac:chgData name="Justin Payan" userId="31a3a65be368f897" providerId="LiveId" clId="{8BC5834F-EF2F-4790-AB34-5AF320839B14}" dt="2023-01-26T22:27:27.480" v="7952"/>
          <ac:spMkLst>
            <pc:docMk/>
            <pc:sldMk cId="3999386502" sldId="422"/>
            <ac:spMk id="4" creationId="{69D198EB-831D-6C5F-6865-9A3BA5723241}"/>
          </ac:spMkLst>
        </pc:spChg>
        <pc:spChg chg="add mod">
          <ac:chgData name="Justin Payan" userId="31a3a65be368f897" providerId="LiveId" clId="{8BC5834F-EF2F-4790-AB34-5AF320839B14}" dt="2023-01-26T22:27:27.480" v="7952"/>
          <ac:spMkLst>
            <pc:docMk/>
            <pc:sldMk cId="3999386502" sldId="422"/>
            <ac:spMk id="5" creationId="{EFD9ABF2-D6E4-8620-3362-AE0BD3C0B51C}"/>
          </ac:spMkLst>
        </pc:spChg>
        <pc:spChg chg="add mod">
          <ac:chgData name="Justin Payan" userId="31a3a65be368f897" providerId="LiveId" clId="{8BC5834F-EF2F-4790-AB34-5AF320839B14}" dt="2023-01-26T22:27:39.810" v="7957" actId="16959"/>
          <ac:spMkLst>
            <pc:docMk/>
            <pc:sldMk cId="3999386502" sldId="422"/>
            <ac:spMk id="6" creationId="{B6F1F000-C015-C25A-40EA-C3EF305C1C6D}"/>
          </ac:spMkLst>
        </pc:spChg>
        <pc:spChg chg="add del mod">
          <ac:chgData name="Justin Payan" userId="31a3a65be368f897" providerId="LiveId" clId="{8BC5834F-EF2F-4790-AB34-5AF320839B14}" dt="2023-01-26T22:28:36.049" v="8002" actId="478"/>
          <ac:spMkLst>
            <pc:docMk/>
            <pc:sldMk cId="3999386502" sldId="422"/>
            <ac:spMk id="7" creationId="{457302A8-9445-A3CB-4DB7-A53FE0AE0CAF}"/>
          </ac:spMkLst>
        </pc:spChg>
        <pc:spChg chg="add del mod">
          <ac:chgData name="Justin Payan" userId="31a3a65be368f897" providerId="LiveId" clId="{8BC5834F-EF2F-4790-AB34-5AF320839B14}" dt="2023-01-26T22:27:37.084" v="7956"/>
          <ac:spMkLst>
            <pc:docMk/>
            <pc:sldMk cId="3999386502" sldId="422"/>
            <ac:spMk id="9" creationId="{5B2A0DD4-5407-1F14-D7FB-B11030B3A8D9}"/>
          </ac:spMkLst>
        </pc:spChg>
        <pc:spChg chg="add del mod">
          <ac:chgData name="Justin Payan" userId="31a3a65be368f897" providerId="LiveId" clId="{8BC5834F-EF2F-4790-AB34-5AF320839B14}" dt="2023-01-26T22:27:37.084" v="7956"/>
          <ac:spMkLst>
            <pc:docMk/>
            <pc:sldMk cId="3999386502" sldId="422"/>
            <ac:spMk id="10" creationId="{8F13D271-76F7-53CC-B46E-D46AEEAF76C1}"/>
          </ac:spMkLst>
        </pc:spChg>
        <pc:spChg chg="add del mod">
          <ac:chgData name="Justin Payan" userId="31a3a65be368f897" providerId="LiveId" clId="{8BC5834F-EF2F-4790-AB34-5AF320839B14}" dt="2023-01-26T22:27:37.084" v="7956"/>
          <ac:spMkLst>
            <pc:docMk/>
            <pc:sldMk cId="3999386502" sldId="422"/>
            <ac:spMk id="11" creationId="{B3922898-F4F8-397B-341C-BC437C411FBE}"/>
          </ac:spMkLst>
        </pc:spChg>
        <pc:spChg chg="add del mod">
          <ac:chgData name="Justin Payan" userId="31a3a65be368f897" providerId="LiveId" clId="{8BC5834F-EF2F-4790-AB34-5AF320839B14}" dt="2023-01-26T22:27:37.084" v="7956"/>
          <ac:spMkLst>
            <pc:docMk/>
            <pc:sldMk cId="3999386502" sldId="422"/>
            <ac:spMk id="12" creationId="{B2BB2DFE-F4D7-04B0-8E82-3EF73324E8A3}"/>
          </ac:spMkLst>
        </pc:spChg>
        <pc:spChg chg="add mod">
          <ac:chgData name="Justin Payan" userId="31a3a65be368f897" providerId="LiveId" clId="{8BC5834F-EF2F-4790-AB34-5AF320839B14}" dt="2023-01-26T22:28:27.329" v="8000"/>
          <ac:spMkLst>
            <pc:docMk/>
            <pc:sldMk cId="3999386502" sldId="422"/>
            <ac:spMk id="13" creationId="{1B4FCEFB-7538-256A-43D6-979645E0E6A9}"/>
          </ac:spMkLst>
        </pc:spChg>
      </pc:sldChg>
      <pc:sldChg chg="addSp modSp add del mod">
        <pc:chgData name="Justin Payan" userId="31a3a65be368f897" providerId="LiveId" clId="{8BC5834F-EF2F-4790-AB34-5AF320839B14}" dt="2023-01-26T22:31:07.170" v="8034" actId="47"/>
        <pc:sldMkLst>
          <pc:docMk/>
          <pc:sldMk cId="1349624459" sldId="423"/>
        </pc:sldMkLst>
        <pc:spChg chg="add mod">
          <ac:chgData name="Justin Payan" userId="31a3a65be368f897" providerId="LiveId" clId="{8BC5834F-EF2F-4790-AB34-5AF320839B14}" dt="2023-01-26T22:28:12.061" v="7998" actId="20577"/>
          <ac:spMkLst>
            <pc:docMk/>
            <pc:sldMk cId="1349624459" sldId="423"/>
            <ac:spMk id="9" creationId="{D5A98CA4-B6CD-C96E-7A44-79EC77E18E54}"/>
          </ac:spMkLst>
        </pc:spChg>
        <pc:spChg chg="add mod">
          <ac:chgData name="Justin Payan" userId="31a3a65be368f897" providerId="LiveId" clId="{8BC5834F-EF2F-4790-AB34-5AF320839B14}" dt="2023-01-26T22:28:52.469" v="8004" actId="1076"/>
          <ac:spMkLst>
            <pc:docMk/>
            <pc:sldMk cId="1349624459" sldId="423"/>
            <ac:spMk id="10" creationId="{D1613E05-BAF6-9DC2-2C2D-0DB5F85C3A98}"/>
          </ac:spMkLst>
        </pc:spChg>
      </pc:sldChg>
      <pc:sldChg chg="addSp delSp modSp add mod">
        <pc:chgData name="Justin Payan" userId="31a3a65be368f897" providerId="LiveId" clId="{8BC5834F-EF2F-4790-AB34-5AF320839B14}" dt="2023-01-26T22:34:49.971" v="8145" actId="20577"/>
        <pc:sldMkLst>
          <pc:docMk/>
          <pc:sldMk cId="4213158264" sldId="424"/>
        </pc:sldMkLst>
        <pc:spChg chg="del mod">
          <ac:chgData name="Justin Payan" userId="31a3a65be368f897" providerId="LiveId" clId="{8BC5834F-EF2F-4790-AB34-5AF320839B14}" dt="2023-01-26T22:33:17.289" v="8089" actId="478"/>
          <ac:spMkLst>
            <pc:docMk/>
            <pc:sldMk cId="4213158264" sldId="424"/>
            <ac:spMk id="4" creationId="{69D198EB-831D-6C5F-6865-9A3BA5723241}"/>
          </ac:spMkLst>
        </pc:spChg>
        <pc:spChg chg="del mod">
          <ac:chgData name="Justin Payan" userId="31a3a65be368f897" providerId="LiveId" clId="{8BC5834F-EF2F-4790-AB34-5AF320839B14}" dt="2023-01-26T22:30:52.360" v="8032" actId="478"/>
          <ac:spMkLst>
            <pc:docMk/>
            <pc:sldMk cId="4213158264" sldId="424"/>
            <ac:spMk id="7" creationId="{457302A8-9445-A3CB-4DB7-A53FE0AE0CAF}"/>
          </ac:spMkLst>
        </pc:spChg>
        <pc:spChg chg="add mod">
          <ac:chgData name="Justin Payan" userId="31a3a65be368f897" providerId="LiveId" clId="{8BC5834F-EF2F-4790-AB34-5AF320839B14}" dt="2023-01-26T22:28:29.370" v="8001"/>
          <ac:spMkLst>
            <pc:docMk/>
            <pc:sldMk cId="4213158264" sldId="424"/>
            <ac:spMk id="9" creationId="{643B0635-E1CF-6F67-0CCE-02962CE76700}"/>
          </ac:spMkLst>
        </pc:spChg>
        <pc:spChg chg="add mod">
          <ac:chgData name="Justin Payan" userId="31a3a65be368f897" providerId="LiveId" clId="{8BC5834F-EF2F-4790-AB34-5AF320839B14}" dt="2023-01-26T22:33:56.929" v="8095" actId="1076"/>
          <ac:spMkLst>
            <pc:docMk/>
            <pc:sldMk cId="4213158264" sldId="424"/>
            <ac:spMk id="10" creationId="{DA99795D-C990-A8FB-5CDD-E0DAB892BA7A}"/>
          </ac:spMkLst>
        </pc:spChg>
        <pc:spChg chg="add mod">
          <ac:chgData name="Justin Payan" userId="31a3a65be368f897" providerId="LiveId" clId="{8BC5834F-EF2F-4790-AB34-5AF320839B14}" dt="2023-01-26T22:34:49.971" v="8145" actId="20577"/>
          <ac:spMkLst>
            <pc:docMk/>
            <pc:sldMk cId="4213158264" sldId="424"/>
            <ac:spMk id="11" creationId="{89048F6A-A06E-5FB9-1F7D-171ED1922A00}"/>
          </ac:spMkLst>
        </pc:spChg>
      </pc:sldChg>
      <pc:sldChg chg="addSp modSp add mod">
        <pc:chgData name="Justin Payan" userId="31a3a65be368f897" providerId="LiveId" clId="{8BC5834F-EF2F-4790-AB34-5AF320839B14}" dt="2023-01-26T22:35:16.326" v="8149"/>
        <pc:sldMkLst>
          <pc:docMk/>
          <pc:sldMk cId="3916180861" sldId="425"/>
        </pc:sldMkLst>
        <pc:spChg chg="add mod">
          <ac:chgData name="Justin Payan" userId="31a3a65be368f897" providerId="LiveId" clId="{8BC5834F-EF2F-4790-AB34-5AF320839B14}" dt="2023-01-26T22:32:53.070" v="8087" actId="1076"/>
          <ac:spMkLst>
            <pc:docMk/>
            <pc:sldMk cId="3916180861" sldId="425"/>
            <ac:spMk id="10" creationId="{E37BC77F-C5EF-12F3-B49C-D4D8DC053284}"/>
          </ac:spMkLst>
        </pc:spChg>
        <pc:spChg chg="add mod">
          <ac:chgData name="Justin Payan" userId="31a3a65be368f897" providerId="LiveId" clId="{8BC5834F-EF2F-4790-AB34-5AF320839B14}" dt="2023-01-26T22:35:16.326" v="8149"/>
          <ac:spMkLst>
            <pc:docMk/>
            <pc:sldMk cId="3916180861" sldId="425"/>
            <ac:spMk id="11" creationId="{D1596785-7AF9-706F-E055-5720C30D358B}"/>
          </ac:spMkLst>
        </pc:spChg>
        <pc:spChg chg="add mod">
          <ac:chgData name="Justin Payan" userId="31a3a65be368f897" providerId="LiveId" clId="{8BC5834F-EF2F-4790-AB34-5AF320839B14}" dt="2023-01-26T22:35:16.326" v="8149"/>
          <ac:spMkLst>
            <pc:docMk/>
            <pc:sldMk cId="3916180861" sldId="425"/>
            <ac:spMk id="12" creationId="{CDDC47A4-87B7-DF06-B442-88FACA8582C5}"/>
          </ac:spMkLst>
        </pc:spChg>
      </pc:sldChg>
      <pc:sldChg chg="addSp modSp add">
        <pc:chgData name="Justin Payan" userId="31a3a65be368f897" providerId="LiveId" clId="{8BC5834F-EF2F-4790-AB34-5AF320839B14}" dt="2023-01-26T22:35:14.044" v="8148"/>
        <pc:sldMkLst>
          <pc:docMk/>
          <pc:sldMk cId="1344392130" sldId="426"/>
        </pc:sldMkLst>
        <pc:spChg chg="add mod">
          <ac:chgData name="Justin Payan" userId="31a3a65be368f897" providerId="LiveId" clId="{8BC5834F-EF2F-4790-AB34-5AF320839B14}" dt="2023-01-26T22:35:14.044" v="8148"/>
          <ac:spMkLst>
            <pc:docMk/>
            <pc:sldMk cId="1344392130" sldId="426"/>
            <ac:spMk id="10" creationId="{D9B1F88E-581F-48D8-65EB-B3DF409222AC}"/>
          </ac:spMkLst>
        </pc:spChg>
        <pc:spChg chg="add mod">
          <ac:chgData name="Justin Payan" userId="31a3a65be368f897" providerId="LiveId" clId="{8BC5834F-EF2F-4790-AB34-5AF320839B14}" dt="2023-01-26T22:35:14.044" v="8148"/>
          <ac:spMkLst>
            <pc:docMk/>
            <pc:sldMk cId="1344392130" sldId="426"/>
            <ac:spMk id="11" creationId="{E35B759B-E8D5-C8D2-AF59-CE141F42898B}"/>
          </ac:spMkLst>
        </pc:spChg>
      </pc:sldChg>
      <pc:sldChg chg="addSp modSp add">
        <pc:chgData name="Justin Payan" userId="31a3a65be368f897" providerId="LiveId" clId="{8BC5834F-EF2F-4790-AB34-5AF320839B14}" dt="2023-01-26T22:35:05.899" v="8147"/>
        <pc:sldMkLst>
          <pc:docMk/>
          <pc:sldMk cId="3349123544" sldId="427"/>
        </pc:sldMkLst>
        <pc:spChg chg="add mod">
          <ac:chgData name="Justin Payan" userId="31a3a65be368f897" providerId="LiveId" clId="{8BC5834F-EF2F-4790-AB34-5AF320839B14}" dt="2023-01-26T22:34:59.129" v="8146"/>
          <ac:spMkLst>
            <pc:docMk/>
            <pc:sldMk cId="3349123544" sldId="427"/>
            <ac:spMk id="7" creationId="{EE2E138C-558C-AFD7-CAB4-C074432B496E}"/>
          </ac:spMkLst>
        </pc:spChg>
        <pc:spChg chg="add mod">
          <ac:chgData name="Justin Payan" userId="31a3a65be368f897" providerId="LiveId" clId="{8BC5834F-EF2F-4790-AB34-5AF320839B14}" dt="2023-01-26T22:35:05.899" v="8147"/>
          <ac:spMkLst>
            <pc:docMk/>
            <pc:sldMk cId="3349123544" sldId="427"/>
            <ac:spMk id="10" creationId="{7866DA77-6C92-CAD2-2EE0-F52B7E0B4400}"/>
          </ac:spMkLst>
        </pc:spChg>
      </pc:sldChg>
      <pc:sldChg chg="addSp delSp modSp add del mod">
        <pc:chgData name="Justin Payan" userId="31a3a65be368f897" providerId="LiveId" clId="{8BC5834F-EF2F-4790-AB34-5AF320839B14}" dt="2023-01-26T22:43:21.640" v="8398" actId="47"/>
        <pc:sldMkLst>
          <pc:docMk/>
          <pc:sldMk cId="1517662317" sldId="428"/>
        </pc:sldMkLst>
        <pc:spChg chg="del">
          <ac:chgData name="Justin Payan" userId="31a3a65be368f897" providerId="LiveId" clId="{8BC5834F-EF2F-4790-AB34-5AF320839B14}" dt="2023-01-26T22:35:43.301" v="8151" actId="478"/>
          <ac:spMkLst>
            <pc:docMk/>
            <pc:sldMk cId="1517662317" sldId="428"/>
            <ac:spMk id="4" creationId="{69D198EB-831D-6C5F-6865-9A3BA5723241}"/>
          </ac:spMkLst>
        </pc:spChg>
        <pc:spChg chg="del">
          <ac:chgData name="Justin Payan" userId="31a3a65be368f897" providerId="LiveId" clId="{8BC5834F-EF2F-4790-AB34-5AF320839B14}" dt="2023-01-26T22:35:43.301" v="8151" actId="478"/>
          <ac:spMkLst>
            <pc:docMk/>
            <pc:sldMk cId="1517662317" sldId="428"/>
            <ac:spMk id="7" creationId="{457302A8-9445-A3CB-4DB7-A53FE0AE0CAF}"/>
          </ac:spMkLst>
        </pc:spChg>
        <pc:spChg chg="del">
          <ac:chgData name="Justin Payan" userId="31a3a65be368f897" providerId="LiveId" clId="{8BC5834F-EF2F-4790-AB34-5AF320839B14}" dt="2023-01-26T22:35:43.301" v="8151" actId="478"/>
          <ac:spMkLst>
            <pc:docMk/>
            <pc:sldMk cId="1517662317" sldId="428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35:43.301" v="8151" actId="478"/>
          <ac:spMkLst>
            <pc:docMk/>
            <pc:sldMk cId="1517662317" sldId="428"/>
            <ac:spMk id="10" creationId="{E37BC77F-C5EF-12F3-B49C-D4D8DC053284}"/>
          </ac:spMkLst>
        </pc:spChg>
        <pc:spChg chg="add mod">
          <ac:chgData name="Justin Payan" userId="31a3a65be368f897" providerId="LiveId" clId="{8BC5834F-EF2F-4790-AB34-5AF320839B14}" dt="2023-01-26T22:38:57.230" v="8359" actId="1076"/>
          <ac:spMkLst>
            <pc:docMk/>
            <pc:sldMk cId="1517662317" sldId="428"/>
            <ac:spMk id="13" creationId="{1B84DE5F-4A5D-DFE2-04F0-881421D3E84A}"/>
          </ac:spMkLst>
        </pc:spChg>
      </pc:sldChg>
      <pc:sldChg chg="new del">
        <pc:chgData name="Justin Payan" userId="31a3a65be368f897" providerId="LiveId" clId="{8BC5834F-EF2F-4790-AB34-5AF320839B14}" dt="2023-01-26T22:36:31.379" v="8192" actId="47"/>
        <pc:sldMkLst>
          <pc:docMk/>
          <pc:sldMk cId="765947247" sldId="429"/>
        </pc:sldMkLst>
      </pc:sldChg>
      <pc:sldChg chg="delSp add del mod">
        <pc:chgData name="Justin Payan" userId="31a3a65be368f897" providerId="LiveId" clId="{8BC5834F-EF2F-4790-AB34-5AF320839B14}" dt="2023-01-26T22:47:36.778" v="8602" actId="47"/>
        <pc:sldMkLst>
          <pc:docMk/>
          <pc:sldMk cId="3717375424" sldId="430"/>
        </pc:sldMkLst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5" creationId="{EFD9ABF2-D6E4-8620-3362-AE0BD3C0B51C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6" creationId="{B6F1F000-C015-C25A-40EA-C3EF305C1C6D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9" creationId="{643B0635-E1CF-6F67-0CCE-02962CE76700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11" creationId="{D1596785-7AF9-706F-E055-5720C30D358B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12" creationId="{CDDC47A4-87B7-DF06-B442-88FACA8582C5}"/>
          </ac:spMkLst>
        </pc:spChg>
        <pc:spChg chg="del">
          <ac:chgData name="Justin Payan" userId="31a3a65be368f897" providerId="LiveId" clId="{8BC5834F-EF2F-4790-AB34-5AF320839B14}" dt="2023-01-26T22:36:26.509" v="8191" actId="478"/>
          <ac:spMkLst>
            <pc:docMk/>
            <pc:sldMk cId="3717375424" sldId="430"/>
            <ac:spMk id="13" creationId="{1B84DE5F-4A5D-DFE2-04F0-881421D3E84A}"/>
          </ac:spMkLst>
        </pc:spChg>
      </pc:sldChg>
      <pc:sldChg chg="addSp delSp modSp add mod">
        <pc:chgData name="Justin Payan" userId="31a3a65be368f897" providerId="LiveId" clId="{8BC5834F-EF2F-4790-AB34-5AF320839B14}" dt="2023-01-26T23:07:47.078" v="9598"/>
        <pc:sldMkLst>
          <pc:docMk/>
          <pc:sldMk cId="183575432" sldId="431"/>
        </pc:sldMkLst>
        <pc:spChg chg="add del mod">
          <ac:chgData name="Justin Payan" userId="31a3a65be368f897" providerId="LiveId" clId="{8BC5834F-EF2F-4790-AB34-5AF320839B14}" dt="2023-01-26T23:01:27.567" v="8951" actId="478"/>
          <ac:spMkLst>
            <pc:docMk/>
            <pc:sldMk cId="183575432" sldId="431"/>
            <ac:spMk id="3" creationId="{7C5E348D-2DA7-E920-06B3-9501D0A95D30}"/>
          </ac:spMkLst>
        </pc:spChg>
        <pc:spChg chg="add mod">
          <ac:chgData name="Justin Payan" userId="31a3a65be368f897" providerId="LiveId" clId="{8BC5834F-EF2F-4790-AB34-5AF320839B14}" dt="2023-01-26T23:04:38.801" v="9093" actId="1076"/>
          <ac:spMkLst>
            <pc:docMk/>
            <pc:sldMk cId="183575432" sldId="431"/>
            <ac:spMk id="6" creationId="{07494F7F-0A62-4D63-052E-D9C63B6E2F69}"/>
          </ac:spMkLst>
        </pc:spChg>
        <pc:picChg chg="add mod">
          <ac:chgData name="Justin Payan" userId="31a3a65be368f897" providerId="LiveId" clId="{8BC5834F-EF2F-4790-AB34-5AF320839B14}" dt="2023-01-26T23:04:46.137" v="9097" actId="1076"/>
          <ac:picMkLst>
            <pc:docMk/>
            <pc:sldMk cId="183575432" sldId="431"/>
            <ac:picMk id="1026" creationId="{71DDEF73-08C5-2190-0856-051167648F48}"/>
          </ac:picMkLst>
        </pc:picChg>
        <pc:cxnChg chg="add del mod">
          <ac:chgData name="Justin Payan" userId="31a3a65be368f897" providerId="LiveId" clId="{8BC5834F-EF2F-4790-AB34-5AF320839B14}" dt="2023-01-26T23:07:46.398" v="9597" actId="478"/>
          <ac:cxnSpMkLst>
            <pc:docMk/>
            <pc:sldMk cId="183575432" sldId="431"/>
            <ac:cxnSpMk id="5" creationId="{AD228DBE-D63A-B4C0-83C9-B6076CB85617}"/>
          </ac:cxnSpMkLst>
        </pc:cxnChg>
        <pc:cxnChg chg="add mod">
          <ac:chgData name="Justin Payan" userId="31a3a65be368f897" providerId="LiveId" clId="{8BC5834F-EF2F-4790-AB34-5AF320839B14}" dt="2023-01-26T23:07:47.078" v="9598"/>
          <ac:cxnSpMkLst>
            <pc:docMk/>
            <pc:sldMk cId="183575432" sldId="431"/>
            <ac:cxnSpMk id="8" creationId="{807B260F-F535-5675-88FE-5160CEA251D2}"/>
          </ac:cxnSpMkLst>
        </pc:cxnChg>
      </pc:sldChg>
      <pc:sldChg chg="add ord">
        <pc:chgData name="Justin Payan" userId="31a3a65be368f897" providerId="LiveId" clId="{8BC5834F-EF2F-4790-AB34-5AF320839B14}" dt="2023-01-27T01:43:28.867" v="10837"/>
        <pc:sldMkLst>
          <pc:docMk/>
          <pc:sldMk cId="1693651334" sldId="432"/>
        </pc:sldMkLst>
      </pc:sldChg>
      <pc:sldChg chg="addSp delSp modSp add mod modTransition">
        <pc:chgData name="Justin Payan" userId="31a3a65be368f897" providerId="LiveId" clId="{8BC5834F-EF2F-4790-AB34-5AF320839B14}" dt="2023-01-26T22:46:43.487" v="8505"/>
        <pc:sldMkLst>
          <pc:docMk/>
          <pc:sldMk cId="1714136972" sldId="433"/>
        </pc:sldMkLst>
        <pc:spChg chg="mod ord">
          <ac:chgData name="Justin Payan" userId="31a3a65be368f897" providerId="LiveId" clId="{8BC5834F-EF2F-4790-AB34-5AF320839B14}" dt="2023-01-26T22:46:19.577" v="8503" actId="167"/>
          <ac:spMkLst>
            <pc:docMk/>
            <pc:sldMk cId="1714136972" sldId="433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43:38.458" v="8407" actId="478"/>
          <ac:spMkLst>
            <pc:docMk/>
            <pc:sldMk cId="1714136972" sldId="433"/>
            <ac:spMk id="4" creationId="{69D198EB-831D-6C5F-6865-9A3BA5723241}"/>
          </ac:spMkLst>
        </pc:spChg>
        <pc:spChg chg="del">
          <ac:chgData name="Justin Payan" userId="31a3a65be368f897" providerId="LiveId" clId="{8BC5834F-EF2F-4790-AB34-5AF320839B14}" dt="2023-01-26T22:43:33.102" v="8404" actId="478"/>
          <ac:spMkLst>
            <pc:docMk/>
            <pc:sldMk cId="1714136972" sldId="433"/>
            <ac:spMk id="5" creationId="{EFD9ABF2-D6E4-8620-3362-AE0BD3C0B51C}"/>
          </ac:spMkLst>
        </pc:spChg>
        <pc:spChg chg="del">
          <ac:chgData name="Justin Payan" userId="31a3a65be368f897" providerId="LiveId" clId="{8BC5834F-EF2F-4790-AB34-5AF320839B14}" dt="2023-01-26T22:43:32.327" v="8403" actId="478"/>
          <ac:spMkLst>
            <pc:docMk/>
            <pc:sldMk cId="1714136972" sldId="433"/>
            <ac:spMk id="6" creationId="{B6F1F000-C015-C25A-40EA-C3EF305C1C6D}"/>
          </ac:spMkLst>
        </pc:spChg>
        <pc:spChg chg="del">
          <ac:chgData name="Justin Payan" userId="31a3a65be368f897" providerId="LiveId" clId="{8BC5834F-EF2F-4790-AB34-5AF320839B14}" dt="2023-01-26T22:43:36.239" v="8405" actId="478"/>
          <ac:spMkLst>
            <pc:docMk/>
            <pc:sldMk cId="1714136972" sldId="433"/>
            <ac:spMk id="7" creationId="{457302A8-9445-A3CB-4DB7-A53FE0AE0CAF}"/>
          </ac:spMkLst>
        </pc:spChg>
        <pc:spChg chg="mod ord">
          <ac:chgData name="Justin Payan" userId="31a3a65be368f897" providerId="LiveId" clId="{8BC5834F-EF2F-4790-AB34-5AF320839B14}" dt="2023-01-26T22:45:59.187" v="8499" actId="167"/>
          <ac:spMkLst>
            <pc:docMk/>
            <pc:sldMk cId="1714136972" sldId="433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43:31.758" v="8402" actId="478"/>
          <ac:spMkLst>
            <pc:docMk/>
            <pc:sldMk cId="1714136972" sldId="433"/>
            <ac:spMk id="9" creationId="{643B0635-E1CF-6F67-0CCE-02962CE76700}"/>
          </ac:spMkLst>
        </pc:spChg>
        <pc:spChg chg="del">
          <ac:chgData name="Justin Payan" userId="31a3a65be368f897" providerId="LiveId" clId="{8BC5834F-EF2F-4790-AB34-5AF320839B14}" dt="2023-01-26T22:43:37.328" v="8406" actId="478"/>
          <ac:spMkLst>
            <pc:docMk/>
            <pc:sldMk cId="1714136972" sldId="433"/>
            <ac:spMk id="10" creationId="{E37BC77F-C5EF-12F3-B49C-D4D8DC053284}"/>
          </ac:spMkLst>
        </pc:spChg>
        <pc:spChg chg="del">
          <ac:chgData name="Justin Payan" userId="31a3a65be368f897" providerId="LiveId" clId="{8BC5834F-EF2F-4790-AB34-5AF320839B14}" dt="2023-01-26T22:43:30.249" v="8400" actId="478"/>
          <ac:spMkLst>
            <pc:docMk/>
            <pc:sldMk cId="1714136972" sldId="433"/>
            <ac:spMk id="11" creationId="{D1596785-7AF9-706F-E055-5720C30D358B}"/>
          </ac:spMkLst>
        </pc:spChg>
        <pc:spChg chg="del">
          <ac:chgData name="Justin Payan" userId="31a3a65be368f897" providerId="LiveId" clId="{8BC5834F-EF2F-4790-AB34-5AF320839B14}" dt="2023-01-26T22:43:31.039" v="8401" actId="478"/>
          <ac:spMkLst>
            <pc:docMk/>
            <pc:sldMk cId="1714136972" sldId="433"/>
            <ac:spMk id="12" creationId="{CDDC47A4-87B7-DF06-B442-88FACA8582C5}"/>
          </ac:spMkLst>
        </pc:spChg>
        <pc:spChg chg="add del mod">
          <ac:chgData name="Justin Payan" userId="31a3a65be368f897" providerId="LiveId" clId="{8BC5834F-EF2F-4790-AB34-5AF320839B14}" dt="2023-01-26T22:45:28.616" v="8482"/>
          <ac:spMkLst>
            <pc:docMk/>
            <pc:sldMk cId="1714136972" sldId="433"/>
            <ac:spMk id="13" creationId="{DD993ACE-7424-4D9B-6F4A-CCD76F249D1E}"/>
          </ac:spMkLst>
        </pc:spChg>
        <pc:spChg chg="add del mod">
          <ac:chgData name="Justin Payan" userId="31a3a65be368f897" providerId="LiveId" clId="{8BC5834F-EF2F-4790-AB34-5AF320839B14}" dt="2023-01-26T22:45:28.616" v="8482"/>
          <ac:spMkLst>
            <pc:docMk/>
            <pc:sldMk cId="1714136972" sldId="433"/>
            <ac:spMk id="14" creationId="{9BD2E560-DC60-932E-B02E-2CBBAC11C5BA}"/>
          </ac:spMkLst>
        </pc:spChg>
        <pc:spChg chg="add del mod ord">
          <ac:chgData name="Justin Payan" userId="31a3a65be368f897" providerId="LiveId" clId="{8BC5834F-EF2F-4790-AB34-5AF320839B14}" dt="2023-01-26T22:46:21.887" v="8504" actId="478"/>
          <ac:spMkLst>
            <pc:docMk/>
            <pc:sldMk cId="1714136972" sldId="433"/>
            <ac:spMk id="15" creationId="{64C73AC3-B3F1-EAC1-9127-273372DC52FA}"/>
          </ac:spMkLst>
        </pc:spChg>
        <pc:spChg chg="add del mod ord">
          <ac:chgData name="Justin Payan" userId="31a3a65be368f897" providerId="LiveId" clId="{8BC5834F-EF2F-4790-AB34-5AF320839B14}" dt="2023-01-26T22:46:01.969" v="8500" actId="478"/>
          <ac:spMkLst>
            <pc:docMk/>
            <pc:sldMk cId="1714136972" sldId="433"/>
            <ac:spMk id="16" creationId="{A3ED687F-2DA9-9CB4-21DC-F03150A8656A}"/>
          </ac:spMkLst>
        </pc:spChg>
        <pc:spChg chg="add mod">
          <ac:chgData name="Justin Payan" userId="31a3a65be368f897" providerId="LiveId" clId="{8BC5834F-EF2F-4790-AB34-5AF320839B14}" dt="2023-01-26T22:46:43.487" v="8505"/>
          <ac:spMkLst>
            <pc:docMk/>
            <pc:sldMk cId="1714136972" sldId="433"/>
            <ac:spMk id="17" creationId="{D389AB53-F630-8DFD-CC19-739E54C5EF61}"/>
          </ac:spMkLst>
        </pc:spChg>
        <pc:spChg chg="add mod">
          <ac:chgData name="Justin Payan" userId="31a3a65be368f897" providerId="LiveId" clId="{8BC5834F-EF2F-4790-AB34-5AF320839B14}" dt="2023-01-26T22:46:43.487" v="8505"/>
          <ac:spMkLst>
            <pc:docMk/>
            <pc:sldMk cId="1714136972" sldId="433"/>
            <ac:spMk id="18" creationId="{87107A04-2456-659C-AF0A-4B650C8BB80C}"/>
          </ac:spMkLst>
        </pc:spChg>
        <pc:spChg chg="add mod">
          <ac:chgData name="Justin Payan" userId="31a3a65be368f897" providerId="LiveId" clId="{8BC5834F-EF2F-4790-AB34-5AF320839B14}" dt="2023-01-26T22:46:43.487" v="8505"/>
          <ac:spMkLst>
            <pc:docMk/>
            <pc:sldMk cId="1714136972" sldId="433"/>
            <ac:spMk id="19" creationId="{122D3ED4-B44D-C699-32ED-7715ACCE7B77}"/>
          </ac:spMkLst>
        </pc:spChg>
        <pc:spChg chg="add mod">
          <ac:chgData name="Justin Payan" userId="31a3a65be368f897" providerId="LiveId" clId="{8BC5834F-EF2F-4790-AB34-5AF320839B14}" dt="2023-01-26T22:46:43.487" v="8505"/>
          <ac:spMkLst>
            <pc:docMk/>
            <pc:sldMk cId="1714136972" sldId="433"/>
            <ac:spMk id="20" creationId="{95F5DFE2-1DC3-99B3-B9D9-A5EDF80CD2D8}"/>
          </ac:spMkLst>
        </pc:spChg>
      </pc:sldChg>
      <pc:sldChg chg="add del ord">
        <pc:chgData name="Justin Payan" userId="31a3a65be368f897" providerId="LiveId" clId="{8BC5834F-EF2F-4790-AB34-5AF320839B14}" dt="2023-01-26T22:46:52.669" v="8506" actId="47"/>
        <pc:sldMkLst>
          <pc:docMk/>
          <pc:sldMk cId="880221964" sldId="434"/>
        </pc:sldMkLst>
      </pc:sldChg>
      <pc:sldChg chg="delSp modSp add mod modTransition">
        <pc:chgData name="Justin Payan" userId="31a3a65be368f897" providerId="LiveId" clId="{8BC5834F-EF2F-4790-AB34-5AF320839B14}" dt="2023-01-26T22:47:26.607" v="8601"/>
        <pc:sldMkLst>
          <pc:docMk/>
          <pc:sldMk cId="3819501915" sldId="434"/>
        </pc:sldMkLst>
        <pc:spChg chg="del">
          <ac:chgData name="Justin Payan" userId="31a3a65be368f897" providerId="LiveId" clId="{8BC5834F-EF2F-4790-AB34-5AF320839B14}" dt="2023-01-26T22:47:03.697" v="8509" actId="478"/>
          <ac:spMkLst>
            <pc:docMk/>
            <pc:sldMk cId="3819501915" sldId="434"/>
            <ac:spMk id="3" creationId="{95200387-41B6-339F-D995-C49610932155}"/>
          </ac:spMkLst>
        </pc:spChg>
        <pc:spChg chg="del">
          <ac:chgData name="Justin Payan" userId="31a3a65be368f897" providerId="LiveId" clId="{8BC5834F-EF2F-4790-AB34-5AF320839B14}" dt="2023-01-26T22:47:03.697" v="8509" actId="478"/>
          <ac:spMkLst>
            <pc:docMk/>
            <pc:sldMk cId="3819501915" sldId="434"/>
            <ac:spMk id="8" creationId="{E86650AD-C47C-0170-6020-7E7FA0B3F548}"/>
          </ac:spMkLst>
        </pc:spChg>
        <pc:spChg chg="del">
          <ac:chgData name="Justin Payan" userId="31a3a65be368f897" providerId="LiveId" clId="{8BC5834F-EF2F-4790-AB34-5AF320839B14}" dt="2023-01-26T22:47:03.697" v="8509" actId="478"/>
          <ac:spMkLst>
            <pc:docMk/>
            <pc:sldMk cId="3819501915" sldId="434"/>
            <ac:spMk id="17" creationId="{D389AB53-F630-8DFD-CC19-739E54C5EF61}"/>
          </ac:spMkLst>
        </pc:spChg>
        <pc:spChg chg="mod">
          <ac:chgData name="Justin Payan" userId="31a3a65be368f897" providerId="LiveId" clId="{8BC5834F-EF2F-4790-AB34-5AF320839B14}" dt="2023-01-26T22:47:22.677" v="8600" actId="1035"/>
          <ac:spMkLst>
            <pc:docMk/>
            <pc:sldMk cId="3819501915" sldId="434"/>
            <ac:spMk id="18" creationId="{87107A04-2456-659C-AF0A-4B650C8BB80C}"/>
          </ac:spMkLst>
        </pc:spChg>
        <pc:spChg chg="del">
          <ac:chgData name="Justin Payan" userId="31a3a65be368f897" providerId="LiveId" clId="{8BC5834F-EF2F-4790-AB34-5AF320839B14}" dt="2023-01-26T22:47:03.697" v="8509" actId="478"/>
          <ac:spMkLst>
            <pc:docMk/>
            <pc:sldMk cId="3819501915" sldId="434"/>
            <ac:spMk id="19" creationId="{122D3ED4-B44D-C699-32ED-7715ACCE7B77}"/>
          </ac:spMkLst>
        </pc:spChg>
        <pc:spChg chg="mod">
          <ac:chgData name="Justin Payan" userId="31a3a65be368f897" providerId="LiveId" clId="{8BC5834F-EF2F-4790-AB34-5AF320839B14}" dt="2023-01-26T22:47:22.677" v="8600" actId="1035"/>
          <ac:spMkLst>
            <pc:docMk/>
            <pc:sldMk cId="3819501915" sldId="434"/>
            <ac:spMk id="20" creationId="{95F5DFE2-1DC3-99B3-B9D9-A5EDF80CD2D8}"/>
          </ac:spMkLst>
        </pc:spChg>
      </pc:sldChg>
      <pc:sldChg chg="addSp modSp add mod modTransition">
        <pc:chgData name="Justin Payan" userId="31a3a65be368f897" providerId="LiveId" clId="{8BC5834F-EF2F-4790-AB34-5AF320839B14}" dt="2023-01-26T22:53:30.138" v="8804" actId="6549"/>
        <pc:sldMkLst>
          <pc:docMk/>
          <pc:sldMk cId="4216730273" sldId="435"/>
        </pc:sldMkLst>
        <pc:spChg chg="add mod">
          <ac:chgData name="Justin Payan" userId="31a3a65be368f897" providerId="LiveId" clId="{8BC5834F-EF2F-4790-AB34-5AF320839B14}" dt="2023-01-26T22:51:39.438" v="8729" actId="255"/>
          <ac:spMkLst>
            <pc:docMk/>
            <pc:sldMk cId="4216730273" sldId="435"/>
            <ac:spMk id="3" creationId="{1873C93A-CC94-A36E-467F-13D48CA162F5}"/>
          </ac:spMkLst>
        </pc:spChg>
        <pc:spChg chg="add mod">
          <ac:chgData name="Justin Payan" userId="31a3a65be368f897" providerId="LiveId" clId="{8BC5834F-EF2F-4790-AB34-5AF320839B14}" dt="2023-01-26T22:53:30.138" v="8804" actId="6549"/>
          <ac:spMkLst>
            <pc:docMk/>
            <pc:sldMk cId="4216730273" sldId="435"/>
            <ac:spMk id="4" creationId="{4C7348B4-23FF-8BF3-B19B-F4CF19D91C3E}"/>
          </ac:spMkLst>
        </pc:spChg>
      </pc:sldChg>
      <pc:sldChg chg="add">
        <pc:chgData name="Justin Payan" userId="31a3a65be368f897" providerId="LiveId" clId="{8BC5834F-EF2F-4790-AB34-5AF320839B14}" dt="2023-01-26T22:57:08.567" v="8934" actId="2890"/>
        <pc:sldMkLst>
          <pc:docMk/>
          <pc:sldMk cId="3196108367" sldId="436"/>
        </pc:sldMkLst>
      </pc:sldChg>
      <pc:sldChg chg="modSp add ord">
        <pc:chgData name="Justin Payan" userId="31a3a65be368f897" providerId="LiveId" clId="{8BC5834F-EF2F-4790-AB34-5AF320839B14}" dt="2023-01-27T21:59:03.710" v="12625" actId="20577"/>
        <pc:sldMkLst>
          <pc:docMk/>
          <pc:sldMk cId="3730203697" sldId="437"/>
        </pc:sldMkLst>
        <pc:graphicFrameChg chg="mod">
          <ac:chgData name="Justin Payan" userId="31a3a65be368f897" providerId="LiveId" clId="{8BC5834F-EF2F-4790-AB34-5AF320839B14}" dt="2023-01-27T21:59:03.710" v="12625" actId="20577"/>
          <ac:graphicFrameMkLst>
            <pc:docMk/>
            <pc:sldMk cId="3730203697" sldId="437"/>
            <ac:graphicFrameMk id="5" creationId="{9C357EBF-173E-B8D0-B868-7556CB458A61}"/>
          </ac:graphicFrameMkLst>
        </pc:graphicFrameChg>
      </pc:sldChg>
      <pc:sldChg chg="addSp modSp add mod">
        <pc:chgData name="Justin Payan" userId="31a3a65be368f897" providerId="LiveId" clId="{8BC5834F-EF2F-4790-AB34-5AF320839B14}" dt="2023-01-26T23:06:24.937" v="9386" actId="20577"/>
        <pc:sldMkLst>
          <pc:docMk/>
          <pc:sldMk cId="2716057384" sldId="438"/>
        </pc:sldMkLst>
        <pc:spChg chg="add mod">
          <ac:chgData name="Justin Payan" userId="31a3a65be368f897" providerId="LiveId" clId="{8BC5834F-EF2F-4790-AB34-5AF320839B14}" dt="2023-01-26T23:06:24.937" v="9386" actId="20577"/>
          <ac:spMkLst>
            <pc:docMk/>
            <pc:sldMk cId="2716057384" sldId="438"/>
            <ac:spMk id="7" creationId="{38052A27-E48B-3263-017D-B9459C5E4700}"/>
          </ac:spMkLst>
        </pc:spChg>
        <pc:cxnChg chg="add mod">
          <ac:chgData name="Justin Payan" userId="31a3a65be368f897" providerId="LiveId" clId="{8BC5834F-EF2F-4790-AB34-5AF320839B14}" dt="2023-01-26T23:05:07.667" v="9103" actId="14100"/>
          <ac:cxnSpMkLst>
            <pc:docMk/>
            <pc:sldMk cId="2716057384" sldId="438"/>
            <ac:cxnSpMk id="3" creationId="{322039D1-B086-A1C0-69D3-04AC13C65FCF}"/>
          </ac:cxnSpMkLst>
        </pc:cxnChg>
        <pc:cxnChg chg="mod">
          <ac:chgData name="Justin Payan" userId="31a3a65be368f897" providerId="LiveId" clId="{8BC5834F-EF2F-4790-AB34-5AF320839B14}" dt="2023-01-26T23:05:00.161" v="9100" actId="1076"/>
          <ac:cxnSpMkLst>
            <pc:docMk/>
            <pc:sldMk cId="2716057384" sldId="438"/>
            <ac:cxnSpMk id="5" creationId="{AD228DBE-D63A-B4C0-83C9-B6076CB85617}"/>
          </ac:cxnSpMkLst>
        </pc:cxnChg>
      </pc:sldChg>
      <pc:sldChg chg="addSp modSp add mod">
        <pc:chgData name="Justin Payan" userId="31a3a65be368f897" providerId="LiveId" clId="{8BC5834F-EF2F-4790-AB34-5AF320839B14}" dt="2023-01-27T22:38:03.725" v="12898" actId="20577"/>
        <pc:sldMkLst>
          <pc:docMk/>
          <pc:sldMk cId="1724584798" sldId="439"/>
        </pc:sldMkLst>
        <pc:spChg chg="add mod">
          <ac:chgData name="Justin Payan" userId="31a3a65be368f897" providerId="LiveId" clId="{8BC5834F-EF2F-4790-AB34-5AF320839B14}" dt="2023-01-27T22:38:03.725" v="12898" actId="20577"/>
          <ac:spMkLst>
            <pc:docMk/>
            <pc:sldMk cId="1724584798" sldId="439"/>
            <ac:spMk id="8" creationId="{C0C9AA23-1C99-1744-B736-7FFB3463DAC4}"/>
          </ac:spMkLst>
        </pc:spChg>
        <pc:cxnChg chg="add mod">
          <ac:chgData name="Justin Payan" userId="31a3a65be368f897" providerId="LiveId" clId="{8BC5834F-EF2F-4790-AB34-5AF320839B14}" dt="2023-01-26T23:06:49.987" v="9496" actId="1038"/>
          <ac:cxnSpMkLst>
            <pc:docMk/>
            <pc:sldMk cId="1724584798" sldId="439"/>
            <ac:cxnSpMk id="4" creationId="{B3103D89-6643-F01A-E118-23C959073211}"/>
          </ac:cxnSpMkLst>
        </pc:cxnChg>
      </pc:sldChg>
      <pc:sldChg chg="add">
        <pc:chgData name="Justin Payan" userId="31a3a65be368f897" providerId="LiveId" clId="{8BC5834F-EF2F-4790-AB34-5AF320839B14}" dt="2023-01-26T23:08:18.798" v="9599" actId="2890"/>
        <pc:sldMkLst>
          <pc:docMk/>
          <pc:sldMk cId="2458292432" sldId="440"/>
        </pc:sldMkLst>
      </pc:sldChg>
      <pc:sldChg chg="add">
        <pc:chgData name="Justin Payan" userId="31a3a65be368f897" providerId="LiveId" clId="{8BC5834F-EF2F-4790-AB34-5AF320839B14}" dt="2023-01-27T01:22:42.791" v="10249" actId="2890"/>
        <pc:sldMkLst>
          <pc:docMk/>
          <pc:sldMk cId="291252157" sldId="441"/>
        </pc:sldMkLst>
      </pc:sldChg>
      <pc:sldChg chg="add ord">
        <pc:chgData name="Justin Payan" userId="31a3a65be368f897" providerId="LiveId" clId="{8BC5834F-EF2F-4790-AB34-5AF320839B14}" dt="2023-01-27T01:43:28.867" v="10837"/>
        <pc:sldMkLst>
          <pc:docMk/>
          <pc:sldMk cId="3190228278" sldId="442"/>
        </pc:sldMkLst>
      </pc:sldChg>
      <pc:sldChg chg="addSp modSp new mod setBg">
        <pc:chgData name="Justin Payan" userId="31a3a65be368f897" providerId="LiveId" clId="{8BC5834F-EF2F-4790-AB34-5AF320839B14}" dt="2023-01-27T02:06:36.268" v="11694" actId="20577"/>
        <pc:sldMkLst>
          <pc:docMk/>
          <pc:sldMk cId="2134347988" sldId="443"/>
        </pc:sldMkLst>
        <pc:spChg chg="mod">
          <ac:chgData name="Justin Payan" userId="31a3a65be368f897" providerId="LiveId" clId="{8BC5834F-EF2F-4790-AB34-5AF320839B14}" dt="2023-01-27T02:06:36.268" v="11694" actId="20577"/>
          <ac:spMkLst>
            <pc:docMk/>
            <pc:sldMk cId="2134347988" sldId="443"/>
            <ac:spMk id="2" creationId="{97287E57-CD4F-D5E1-43DD-F0EE48556636}"/>
          </ac:spMkLst>
        </pc:spChg>
        <pc:spChg chg="mod">
          <ac:chgData name="Justin Payan" userId="31a3a65be368f897" providerId="LiveId" clId="{8BC5834F-EF2F-4790-AB34-5AF320839B14}" dt="2023-01-27T01:48:24.218" v="11308" actId="255"/>
          <ac:spMkLst>
            <pc:docMk/>
            <pc:sldMk cId="2134347988" sldId="443"/>
            <ac:spMk id="3" creationId="{AABB2A42-F753-495B-3628-BCD8EE750331}"/>
          </ac:spMkLst>
        </pc:spChg>
        <pc:spChg chg="add">
          <ac:chgData name="Justin Payan" userId="31a3a65be368f897" providerId="LiveId" clId="{8BC5834F-EF2F-4790-AB34-5AF320839B14}" dt="2023-01-27T01:47:08.698" v="11147" actId="26606"/>
          <ac:spMkLst>
            <pc:docMk/>
            <pc:sldMk cId="2134347988" sldId="443"/>
            <ac:spMk id="8" creationId="{100EDD19-6802-4EC3-95CE-CFFAB042CFD6}"/>
          </ac:spMkLst>
        </pc:spChg>
        <pc:spChg chg="add">
          <ac:chgData name="Justin Payan" userId="31a3a65be368f897" providerId="LiveId" clId="{8BC5834F-EF2F-4790-AB34-5AF320839B14}" dt="2023-01-27T01:47:08.698" v="11147" actId="26606"/>
          <ac:spMkLst>
            <pc:docMk/>
            <pc:sldMk cId="2134347988" sldId="443"/>
            <ac:spMk id="10" creationId="{DB17E863-922E-4C26-BD64-E8FD41D28661}"/>
          </ac:spMkLst>
        </pc:spChg>
        <pc:spChg chg="add mod">
          <ac:chgData name="Justin Payan" userId="31a3a65be368f897" providerId="LiveId" clId="{8BC5834F-EF2F-4790-AB34-5AF320839B14}" dt="2023-01-27T01:51:45.118" v="11388" actId="1076"/>
          <ac:spMkLst>
            <pc:docMk/>
            <pc:sldMk cId="2134347988" sldId="443"/>
            <ac:spMk id="11" creationId="{CF0FCD86-E851-E2BD-9AB3-CDB8FF1859B2}"/>
          </ac:spMkLst>
        </pc:spChg>
        <pc:picChg chg="add mod">
          <ac:chgData name="Justin Payan" userId="31a3a65be368f897" providerId="LiveId" clId="{8BC5834F-EF2F-4790-AB34-5AF320839B14}" dt="2023-01-27T01:50:40.077" v="11321" actId="14100"/>
          <ac:picMkLst>
            <pc:docMk/>
            <pc:sldMk cId="2134347988" sldId="443"/>
            <ac:picMk id="5" creationId="{AA4B5394-D50C-1E03-76CF-0753474C2FEF}"/>
          </ac:picMkLst>
        </pc:picChg>
        <pc:cxnChg chg="add mod">
          <ac:chgData name="Justin Payan" userId="31a3a65be368f897" providerId="LiveId" clId="{8BC5834F-EF2F-4790-AB34-5AF320839B14}" dt="2023-01-27T01:51:05.193" v="11323" actId="14100"/>
          <ac:cxnSpMkLst>
            <pc:docMk/>
            <pc:sldMk cId="2134347988" sldId="443"/>
            <ac:cxnSpMk id="7" creationId="{93CECC59-6757-4703-C773-356E33DA662C}"/>
          </ac:cxnSpMkLst>
        </pc:cxnChg>
      </pc:sldChg>
      <pc:sldChg chg="addSp delSp modSp add mod">
        <pc:chgData name="Justin Payan" userId="31a3a65be368f897" providerId="LiveId" clId="{8BC5834F-EF2F-4790-AB34-5AF320839B14}" dt="2023-01-27T02:06:29.053" v="11693" actId="20577"/>
        <pc:sldMkLst>
          <pc:docMk/>
          <pc:sldMk cId="2001419271" sldId="444"/>
        </pc:sldMkLst>
        <pc:spChg chg="mod">
          <ac:chgData name="Justin Payan" userId="31a3a65be368f897" providerId="LiveId" clId="{8BC5834F-EF2F-4790-AB34-5AF320839B14}" dt="2023-01-27T02:06:29.053" v="11693" actId="20577"/>
          <ac:spMkLst>
            <pc:docMk/>
            <pc:sldMk cId="2001419271" sldId="444"/>
            <ac:spMk id="2" creationId="{97287E57-CD4F-D5E1-43DD-F0EE48556636}"/>
          </ac:spMkLst>
        </pc:spChg>
        <pc:spChg chg="mod">
          <ac:chgData name="Justin Payan" userId="31a3a65be368f897" providerId="LiveId" clId="{8BC5834F-EF2F-4790-AB34-5AF320839B14}" dt="2023-01-27T01:48:17.878" v="11307" actId="255"/>
          <ac:spMkLst>
            <pc:docMk/>
            <pc:sldMk cId="2001419271" sldId="444"/>
            <ac:spMk id="3" creationId="{AABB2A42-F753-495B-3628-BCD8EE750331}"/>
          </ac:spMkLst>
        </pc:spChg>
        <pc:spChg chg="add del mod">
          <ac:chgData name="Justin Payan" userId="31a3a65be368f897" providerId="LiveId" clId="{8BC5834F-EF2F-4790-AB34-5AF320839B14}" dt="2023-01-27T01:53:09.102" v="11391" actId="478"/>
          <ac:spMkLst>
            <pc:docMk/>
            <pc:sldMk cId="2001419271" sldId="444"/>
            <ac:spMk id="4" creationId="{19042B78-D0F1-AE12-825D-341E4DFB6F72}"/>
          </ac:spMkLst>
        </pc:spChg>
        <pc:spChg chg="add del mod">
          <ac:chgData name="Justin Payan" userId="31a3a65be368f897" providerId="LiveId" clId="{8BC5834F-EF2F-4790-AB34-5AF320839B14}" dt="2023-01-27T01:53:09.102" v="11391" actId="478"/>
          <ac:spMkLst>
            <pc:docMk/>
            <pc:sldMk cId="2001419271" sldId="444"/>
            <ac:spMk id="7" creationId="{6CA36CF8-5785-6791-47B0-2B0BD018CDB9}"/>
          </ac:spMkLst>
        </pc:spChg>
        <pc:spChg chg="add del mod">
          <ac:chgData name="Justin Payan" userId="31a3a65be368f897" providerId="LiveId" clId="{8BC5834F-EF2F-4790-AB34-5AF320839B14}" dt="2023-01-27T01:53:09.102" v="11391" actId="478"/>
          <ac:spMkLst>
            <pc:docMk/>
            <pc:sldMk cId="2001419271" sldId="444"/>
            <ac:spMk id="9" creationId="{88F1D0BB-FA4C-F186-B69B-48366A23B448}"/>
          </ac:spMkLst>
        </pc:spChg>
        <pc:spChg chg="add del mod">
          <ac:chgData name="Justin Payan" userId="31a3a65be368f897" providerId="LiveId" clId="{8BC5834F-EF2F-4790-AB34-5AF320839B14}" dt="2023-01-27T01:53:09.102" v="11391" actId="478"/>
          <ac:spMkLst>
            <pc:docMk/>
            <pc:sldMk cId="2001419271" sldId="444"/>
            <ac:spMk id="11" creationId="{59717E35-3E08-A256-B4AA-0BDB4653483E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12" creationId="{F2220AAD-AD9F-89DF-2727-3A9BD7F05F0F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15" creationId="{5E93B36A-D225-8431-F64B-E66290FED393}"/>
          </ac:spMkLst>
        </pc:spChg>
        <pc:spChg chg="add del mod">
          <ac:chgData name="Justin Payan" userId="31a3a65be368f897" providerId="LiveId" clId="{8BC5834F-EF2F-4790-AB34-5AF320839B14}" dt="2023-01-27T01:53:14.759" v="11393" actId="478"/>
          <ac:spMkLst>
            <pc:docMk/>
            <pc:sldMk cId="2001419271" sldId="444"/>
            <ac:spMk id="16" creationId="{54DA4B32-4235-7A63-9216-7725FDD6799D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17" creationId="{90706F63-AF67-69CD-48AC-9286F04AF644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18" creationId="{E6020A76-59D0-10C1-61A6-523540C4840D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19" creationId="{DCDBE96A-9316-8653-2EB3-6D4C53851BAE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0" creationId="{2B6604F7-70D0-88F9-2D24-A0EB33FF6662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1" creationId="{BACB112C-D606-F167-84B0-F27A584DF1FA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2" creationId="{2CFCD304-F4C1-0459-B31A-9FC6FB6C8E77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3" creationId="{CB365979-12AD-5632-EE2B-8FAB01A3D561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4" creationId="{7B909E31-5891-F93A-C8B4-187FE4EEFE19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5" creationId="{2760E2B3-C51E-83B4-4A25-6B11B6EB0781}"/>
          </ac:spMkLst>
        </pc:spChg>
        <pc:spChg chg="add mod">
          <ac:chgData name="Justin Payan" userId="31a3a65be368f897" providerId="LiveId" clId="{8BC5834F-EF2F-4790-AB34-5AF320839B14}" dt="2023-01-27T01:54:35.103" v="11440" actId="1036"/>
          <ac:spMkLst>
            <pc:docMk/>
            <pc:sldMk cId="2001419271" sldId="444"/>
            <ac:spMk id="26" creationId="{FFF97FFD-9815-74B8-A330-8A31C409C964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7" creationId="{BF27C23E-EDFE-788E-15E1-23373A7802CA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28" creationId="{D6EAFA4E-90F4-F5A2-5159-D8182712ADE8}"/>
          </ac:spMkLst>
        </pc:spChg>
        <pc:spChg chg="add mod">
          <ac:chgData name="Justin Payan" userId="31a3a65be368f897" providerId="LiveId" clId="{8BC5834F-EF2F-4790-AB34-5AF320839B14}" dt="2023-01-27T01:54:35.103" v="11440" actId="1036"/>
          <ac:spMkLst>
            <pc:docMk/>
            <pc:sldMk cId="2001419271" sldId="444"/>
            <ac:spMk id="29" creationId="{6C34193A-DCE4-A161-6D95-1D693061B3C0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0" creationId="{73A27C82-1B77-0044-379C-3BD9A13C182A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1" creationId="{263A87C7-D8AB-4F33-8AD5-EF42A71AEB76}"/>
          </ac:spMkLst>
        </pc:spChg>
        <pc:spChg chg="add mod">
          <ac:chgData name="Justin Payan" userId="31a3a65be368f897" providerId="LiveId" clId="{8BC5834F-EF2F-4790-AB34-5AF320839B14}" dt="2023-01-27T01:54:35.103" v="11440" actId="1036"/>
          <ac:spMkLst>
            <pc:docMk/>
            <pc:sldMk cId="2001419271" sldId="444"/>
            <ac:spMk id="32" creationId="{F27998BD-F822-16D1-1AE5-9ED7FA8DC3F1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3" creationId="{BE2B8463-7BC7-8BAF-E186-9EBE6FBBC4B8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4" creationId="{647778ED-21BE-CD89-B5AA-0118FFC79F60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5" creationId="{A0A0E184-FB30-AEA5-1F8E-CC4F3170F3C0}"/>
          </ac:spMkLst>
        </pc:spChg>
        <pc:spChg chg="add mod">
          <ac:chgData name="Justin Payan" userId="31a3a65be368f897" providerId="LiveId" clId="{8BC5834F-EF2F-4790-AB34-5AF320839B14}" dt="2023-01-27T01:54:24.267" v="11422" actId="1036"/>
          <ac:spMkLst>
            <pc:docMk/>
            <pc:sldMk cId="2001419271" sldId="444"/>
            <ac:spMk id="36" creationId="{7C2466DD-54C1-0E55-CD51-C4AF9E767987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0" creationId="{07E8313D-CDF7-E4B4-A0B5-33CE1A01B201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1" creationId="{B8FF32F8-DC55-2BCE-C012-1CDEFE935E6A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2" creationId="{1E899B53-B75A-C4C2-1E7F-045A88E150DB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3" creationId="{69D0D7B7-BA9D-9B6E-5148-11D925F43D0A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4" creationId="{DA3F0134-9C54-7E39-A110-B95D568E0879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5" creationId="{EC86AF4E-470E-7D6B-6358-25B803399543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6" creationId="{F142A84E-7F83-39D3-0074-FCC5F638406D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47" creationId="{B7CE1EFB-D171-70E1-2836-05323C433EF4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52" creationId="{8081DDF5-DEC7-82B4-6320-F015D0B7E40C}"/>
          </ac:spMkLst>
        </pc:spChg>
        <pc:spChg chg="add mod">
          <ac:chgData name="Justin Payan" userId="31a3a65be368f897" providerId="LiveId" clId="{8BC5834F-EF2F-4790-AB34-5AF320839B14}" dt="2023-01-27T01:53:26.458" v="11399" actId="1038"/>
          <ac:spMkLst>
            <pc:docMk/>
            <pc:sldMk cId="2001419271" sldId="444"/>
            <ac:spMk id="53" creationId="{FF1343EF-546E-6360-6F50-BA082E197C8E}"/>
          </ac:spMkLst>
        </pc:sp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38" creationId="{44FF4BE0-C6EF-DC9C-2977-8EC25E1831EB}"/>
          </ac:picMkLst>
        </pc:pic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39" creationId="{97EF2EF7-36AB-0D03-2EBE-E89FE2A92A90}"/>
          </ac:picMkLst>
        </pc:pic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48" creationId="{875BC2E1-60D9-D7A7-19A7-C3F5CE19B490}"/>
          </ac:picMkLst>
        </pc:pic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49" creationId="{B32EAB84-F13A-8046-DECD-59CCDC1A2AE9}"/>
          </ac:picMkLst>
        </pc:pic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50" creationId="{F37E57E6-7E4F-DE2A-123A-3108966644F8}"/>
          </ac:picMkLst>
        </pc:picChg>
        <pc:picChg chg="add mod">
          <ac:chgData name="Justin Payan" userId="31a3a65be368f897" providerId="LiveId" clId="{8BC5834F-EF2F-4790-AB34-5AF320839B14}" dt="2023-01-27T01:53:26.458" v="11399" actId="1038"/>
          <ac:picMkLst>
            <pc:docMk/>
            <pc:sldMk cId="2001419271" sldId="444"/>
            <ac:picMk id="51" creationId="{84BA9C07-6334-83E5-7246-53084656D663}"/>
          </ac:picMkLst>
        </pc:picChg>
        <pc:cxnChg chg="add del mod">
          <ac:chgData name="Justin Payan" userId="31a3a65be368f897" providerId="LiveId" clId="{8BC5834F-EF2F-4790-AB34-5AF320839B14}" dt="2023-01-27T01:53:09.102" v="11391" actId="478"/>
          <ac:cxnSpMkLst>
            <pc:docMk/>
            <pc:sldMk cId="2001419271" sldId="444"/>
            <ac:cxnSpMk id="5" creationId="{AAE0766F-8029-61E4-5C78-A5ED30DAB185}"/>
          </ac:cxnSpMkLst>
        </pc:cxnChg>
        <pc:cxnChg chg="add del mod">
          <ac:chgData name="Justin Payan" userId="31a3a65be368f897" providerId="LiveId" clId="{8BC5834F-EF2F-4790-AB34-5AF320839B14}" dt="2023-01-27T01:53:09.102" v="11391" actId="478"/>
          <ac:cxnSpMkLst>
            <pc:docMk/>
            <pc:sldMk cId="2001419271" sldId="444"/>
            <ac:cxnSpMk id="6" creationId="{2D961584-1FF0-D2B9-450F-445133EBD9BF}"/>
          </ac:cxnSpMkLst>
        </pc:cxnChg>
        <pc:cxnChg chg="add mod">
          <ac:chgData name="Justin Payan" userId="31a3a65be368f897" providerId="LiveId" clId="{8BC5834F-EF2F-4790-AB34-5AF320839B14}" dt="2023-01-27T01:53:26.458" v="11399" actId="1038"/>
          <ac:cxnSpMkLst>
            <pc:docMk/>
            <pc:sldMk cId="2001419271" sldId="444"/>
            <ac:cxnSpMk id="13" creationId="{19C8D980-56FF-DF9E-A927-C3909EEE1464}"/>
          </ac:cxnSpMkLst>
        </pc:cxnChg>
        <pc:cxnChg chg="add mod">
          <ac:chgData name="Justin Payan" userId="31a3a65be368f897" providerId="LiveId" clId="{8BC5834F-EF2F-4790-AB34-5AF320839B14}" dt="2023-01-27T01:53:26.458" v="11399" actId="1038"/>
          <ac:cxnSpMkLst>
            <pc:docMk/>
            <pc:sldMk cId="2001419271" sldId="444"/>
            <ac:cxnSpMk id="14" creationId="{F306C4E8-120F-ED8E-86E1-723D6D3FAE70}"/>
          </ac:cxnSpMkLst>
        </pc:cxnChg>
        <pc:cxnChg chg="add mod">
          <ac:chgData name="Justin Payan" userId="31a3a65be368f897" providerId="LiveId" clId="{8BC5834F-EF2F-4790-AB34-5AF320839B14}" dt="2023-01-27T01:54:24.267" v="11422" actId="1036"/>
          <ac:cxnSpMkLst>
            <pc:docMk/>
            <pc:sldMk cId="2001419271" sldId="444"/>
            <ac:cxnSpMk id="37" creationId="{27C2C31D-4CC7-D5FF-CF19-D29430A500A4}"/>
          </ac:cxnSpMkLst>
        </pc:cxnChg>
      </pc:sldChg>
      <pc:sldChg chg="addSp delSp modSp add mod">
        <pc:chgData name="Justin Payan" userId="31a3a65be368f897" providerId="LiveId" clId="{8BC5834F-EF2F-4790-AB34-5AF320839B14}" dt="2023-01-27T02:21:03.378" v="12601" actId="1037"/>
        <pc:sldMkLst>
          <pc:docMk/>
          <pc:sldMk cId="4117200740" sldId="445"/>
        </pc:sldMkLst>
        <pc:spChg chg="mod">
          <ac:chgData name="Justin Payan" userId="31a3a65be368f897" providerId="LiveId" clId="{8BC5834F-EF2F-4790-AB34-5AF320839B14}" dt="2023-01-27T02:06:43.265" v="11695" actId="20577"/>
          <ac:spMkLst>
            <pc:docMk/>
            <pc:sldMk cId="4117200740" sldId="445"/>
            <ac:spMk id="2" creationId="{97287E57-CD4F-D5E1-43DD-F0EE48556636}"/>
          </ac:spMkLst>
        </pc:spChg>
        <pc:spChg chg="mod">
          <ac:chgData name="Justin Payan" userId="31a3a65be368f897" providerId="LiveId" clId="{8BC5834F-EF2F-4790-AB34-5AF320839B14}" dt="2023-01-27T01:48:10.387" v="11306" actId="20577"/>
          <ac:spMkLst>
            <pc:docMk/>
            <pc:sldMk cId="4117200740" sldId="445"/>
            <ac:spMk id="3" creationId="{AABB2A42-F753-495B-3628-BCD8EE750331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6" creationId="{9AB05BC1-5B74-CD16-80B2-3C8CC7AAAE9A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7" creationId="{44CB930B-9F9B-3300-EF82-BAC9D789A34B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9" creationId="{70E53465-DC69-087B-EE5E-7A824C2F7405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15" creationId="{45A39772-63E4-86FD-C42F-61F1859AEEDA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16" creationId="{30811B60-4C2F-049B-AA31-543A3EACA751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17" creationId="{EB8F006B-C47C-9F44-526F-D257E44EBD2F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18" creationId="{98865435-3895-D2DC-266D-55AC5E363D33}"/>
          </ac:spMkLst>
        </pc:spChg>
        <pc:spChg chg="add del mod">
          <ac:chgData name="Justin Payan" userId="31a3a65be368f897" providerId="LiveId" clId="{8BC5834F-EF2F-4790-AB34-5AF320839B14}" dt="2023-01-27T02:07:59.448" v="11771" actId="478"/>
          <ac:spMkLst>
            <pc:docMk/>
            <pc:sldMk cId="4117200740" sldId="445"/>
            <ac:spMk id="19" creationId="{0ABBEC4B-FC2E-3A07-92B3-F7E86AD906A2}"/>
          </ac:spMkLst>
        </pc:spChg>
        <pc:spChg chg="add mod or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0" creationId="{5D23DE55-CAB5-EE7A-3679-ECB2EC59C5AE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1" creationId="{2BE27098-B846-536E-2B75-195BF95D79ED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2" creationId="{0109D5A7-061E-D18B-2B04-B3292204512E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3" creationId="{F7A65440-4CA3-7639-2714-ED99AA19B206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4" creationId="{8A19AB4A-D9DA-2EE1-F4B0-2AC023E6DE4C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5" creationId="{BE643EB5-8F25-8215-A0FD-6FF97FE26729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6" creationId="{389FA633-F7DB-5AD1-82DD-BF462E48AF20}"/>
          </ac:spMkLst>
        </pc:spChg>
        <pc:spChg chg="add mod">
          <ac:chgData name="Justin Payan" userId="31a3a65be368f897" providerId="LiveId" clId="{8BC5834F-EF2F-4790-AB34-5AF320839B14}" dt="2023-01-27T02:15:44.098" v="12268" actId="1038"/>
          <ac:spMkLst>
            <pc:docMk/>
            <pc:sldMk cId="4117200740" sldId="445"/>
            <ac:spMk id="27" creationId="{B285A98C-EA6D-3936-FFF7-B2D5430B3991}"/>
          </ac:spMkLst>
        </pc:spChg>
        <pc:spChg chg="add mod">
          <ac:chgData name="Justin Payan" userId="31a3a65be368f897" providerId="LiveId" clId="{8BC5834F-EF2F-4790-AB34-5AF320839B14}" dt="2023-01-27T02:13:20.092" v="12050" actId="1076"/>
          <ac:spMkLst>
            <pc:docMk/>
            <pc:sldMk cId="4117200740" sldId="445"/>
            <ac:spMk id="28" creationId="{F8379BEB-C6DC-0587-0152-07E311F3051F}"/>
          </ac:spMkLst>
        </pc:spChg>
        <pc:spChg chg="add mod">
          <ac:chgData name="Justin Payan" userId="31a3a65be368f897" providerId="LiveId" clId="{8BC5834F-EF2F-4790-AB34-5AF320839B14}" dt="2023-01-27T02:21:03.378" v="12601" actId="1037"/>
          <ac:spMkLst>
            <pc:docMk/>
            <pc:sldMk cId="4117200740" sldId="445"/>
            <ac:spMk id="31" creationId="{711B4262-3B1B-D5AF-6E2F-2B6F125269F4}"/>
          </ac:spMkLst>
        </pc:spChg>
        <pc:spChg chg="add mod">
          <ac:chgData name="Justin Payan" userId="31a3a65be368f897" providerId="LiveId" clId="{8BC5834F-EF2F-4790-AB34-5AF320839B14}" dt="2023-01-27T02:20:57.478" v="12595" actId="1076"/>
          <ac:spMkLst>
            <pc:docMk/>
            <pc:sldMk cId="4117200740" sldId="445"/>
            <ac:spMk id="32" creationId="{98E51EF8-7BA0-45B4-8B16-BBE75FF699A7}"/>
          </ac:spMkLst>
        </pc:spChg>
        <pc:cxnChg chg="add mod">
          <ac:chgData name="Justin Payan" userId="31a3a65be368f897" providerId="LiveId" clId="{8BC5834F-EF2F-4790-AB34-5AF320839B14}" dt="2023-01-27T02:15:44.098" v="12268" actId="1038"/>
          <ac:cxnSpMkLst>
            <pc:docMk/>
            <pc:sldMk cId="4117200740" sldId="445"/>
            <ac:cxnSpMk id="12" creationId="{36342FDE-2870-2570-B7CD-EE0C8B00539A}"/>
          </ac:cxnSpMkLst>
        </pc:cxnChg>
        <pc:cxnChg chg="add mod">
          <ac:chgData name="Justin Payan" userId="31a3a65be368f897" providerId="LiveId" clId="{8BC5834F-EF2F-4790-AB34-5AF320839B14}" dt="2023-01-27T02:15:44.098" v="12268" actId="1038"/>
          <ac:cxnSpMkLst>
            <pc:docMk/>
            <pc:sldMk cId="4117200740" sldId="445"/>
            <ac:cxnSpMk id="13" creationId="{9B905712-279A-DE1C-AC1F-1C7C00C9C2BA}"/>
          </ac:cxnSpMkLst>
        </pc:cxnChg>
        <pc:cxnChg chg="add mod">
          <ac:chgData name="Justin Payan" userId="31a3a65be368f897" providerId="LiveId" clId="{8BC5834F-EF2F-4790-AB34-5AF320839B14}" dt="2023-01-27T02:15:44.098" v="12268" actId="1038"/>
          <ac:cxnSpMkLst>
            <pc:docMk/>
            <pc:sldMk cId="4117200740" sldId="445"/>
            <ac:cxnSpMk id="14" creationId="{22554B4B-CA33-2143-8ED9-7AD1B0835543}"/>
          </ac:cxnSpMkLst>
        </pc:cxnChg>
        <pc:cxnChg chg="add mod">
          <ac:chgData name="Justin Payan" userId="31a3a65be368f897" providerId="LiveId" clId="{8BC5834F-EF2F-4790-AB34-5AF320839B14}" dt="2023-01-27T02:15:49.507" v="12269" actId="1076"/>
          <ac:cxnSpMkLst>
            <pc:docMk/>
            <pc:sldMk cId="4117200740" sldId="445"/>
            <ac:cxnSpMk id="30" creationId="{18AC4583-BA2F-DA44-F0BA-EC5E83A5FE11}"/>
          </ac:cxnSpMkLst>
        </pc:cxnChg>
      </pc:sldChg>
      <pc:sldChg chg="addSp delSp modSp add mod">
        <pc:chgData name="Justin Payan" userId="31a3a65be368f897" providerId="LiveId" clId="{8BC5834F-EF2F-4790-AB34-5AF320839B14}" dt="2023-01-27T02:01:22.783" v="11667" actId="1038"/>
        <pc:sldMkLst>
          <pc:docMk/>
          <pc:sldMk cId="2721980415" sldId="446"/>
        </pc:sldMkLst>
        <pc:spChg chg="mod">
          <ac:chgData name="Justin Payan" userId="31a3a65be368f897" providerId="LiveId" clId="{8BC5834F-EF2F-4790-AB34-5AF320839B14}" dt="2023-01-27T02:01:22.783" v="11667" actId="1038"/>
          <ac:spMkLst>
            <pc:docMk/>
            <pc:sldMk cId="2721980415" sldId="446"/>
            <ac:spMk id="10" creationId="{D5BAF2FA-59DC-A788-2FB0-9FF4901A7165}"/>
          </ac:spMkLst>
        </pc:spChg>
        <pc:spChg chg="mod">
          <ac:chgData name="Justin Payan" userId="31a3a65be368f897" providerId="LiveId" clId="{8BC5834F-EF2F-4790-AB34-5AF320839B14}" dt="2023-01-27T02:01:22.783" v="11667" actId="1038"/>
          <ac:spMkLst>
            <pc:docMk/>
            <pc:sldMk cId="2721980415" sldId="446"/>
            <ac:spMk id="13" creationId="{64AE0667-4E7B-510F-2E1E-12312EE76687}"/>
          </ac:spMkLst>
        </pc:spChg>
        <pc:picChg chg="add mod">
          <ac:chgData name="Justin Payan" userId="31a3a65be368f897" providerId="LiveId" clId="{8BC5834F-EF2F-4790-AB34-5AF320839B14}" dt="2023-01-27T02:00:53.224" v="11584" actId="14100"/>
          <ac:picMkLst>
            <pc:docMk/>
            <pc:sldMk cId="2721980415" sldId="446"/>
            <ac:picMk id="3" creationId="{2EA3B67E-3910-A817-E079-4C3AEE43F816}"/>
          </ac:picMkLst>
        </pc:picChg>
        <pc:picChg chg="add mod">
          <ac:chgData name="Justin Payan" userId="31a3a65be368f897" providerId="LiveId" clId="{8BC5834F-EF2F-4790-AB34-5AF320839B14}" dt="2023-01-27T02:01:05.898" v="11628" actId="1035"/>
          <ac:picMkLst>
            <pc:docMk/>
            <pc:sldMk cId="2721980415" sldId="446"/>
            <ac:picMk id="5" creationId="{37026EAD-30E0-EB66-1AD9-19879A41F562}"/>
          </ac:picMkLst>
        </pc:picChg>
        <pc:picChg chg="add del mod">
          <ac:chgData name="Justin Payan" userId="31a3a65be368f897" providerId="LiveId" clId="{8BC5834F-EF2F-4790-AB34-5AF320839B14}" dt="2023-01-27T02:01:15.653" v="11632" actId="478"/>
          <ac:picMkLst>
            <pc:docMk/>
            <pc:sldMk cId="2721980415" sldId="446"/>
            <ac:picMk id="6" creationId="{0761E11C-2A2A-7772-4BF8-0DB14D349496}"/>
          </ac:picMkLst>
        </pc:picChg>
        <pc:picChg chg="del">
          <ac:chgData name="Justin Payan" userId="31a3a65be368f897" providerId="LiveId" clId="{8BC5834F-EF2F-4790-AB34-5AF320839B14}" dt="2023-01-27T01:56:26.848" v="11448" actId="478"/>
          <ac:picMkLst>
            <pc:docMk/>
            <pc:sldMk cId="2721980415" sldId="446"/>
            <ac:picMk id="7" creationId="{5B1B6CCD-6532-1915-2446-2FC7D3CD1D35}"/>
          </ac:picMkLst>
        </pc:picChg>
        <pc:picChg chg="add del mod">
          <ac:chgData name="Justin Payan" userId="31a3a65be368f897" providerId="LiveId" clId="{8BC5834F-EF2F-4790-AB34-5AF320839B14}" dt="2023-01-27T02:01:13.787" v="11631" actId="478"/>
          <ac:picMkLst>
            <pc:docMk/>
            <pc:sldMk cId="2721980415" sldId="446"/>
            <ac:picMk id="8" creationId="{247434C9-59E4-A937-2B83-6D7D1296DD46}"/>
          </ac:picMkLst>
        </pc:picChg>
        <pc:picChg chg="del">
          <ac:chgData name="Justin Payan" userId="31a3a65be368f897" providerId="LiveId" clId="{8BC5834F-EF2F-4790-AB34-5AF320839B14}" dt="2023-01-27T01:56:28.539" v="11449" actId="478"/>
          <ac:picMkLst>
            <pc:docMk/>
            <pc:sldMk cId="2721980415" sldId="446"/>
            <ac:picMk id="12" creationId="{8D855D68-A491-50FF-DE7B-1AEF0F5F64E2}"/>
          </ac:picMkLst>
        </pc:picChg>
        <pc:picChg chg="del">
          <ac:chgData name="Justin Payan" userId="31a3a65be368f897" providerId="LiveId" clId="{8BC5834F-EF2F-4790-AB34-5AF320839B14}" dt="2023-01-27T01:55:51.918" v="11442" actId="478"/>
          <ac:picMkLst>
            <pc:docMk/>
            <pc:sldMk cId="2721980415" sldId="446"/>
            <ac:picMk id="3074" creationId="{483FFE3D-BA35-0273-8766-0AE5509DC185}"/>
          </ac:picMkLst>
        </pc:picChg>
        <pc:picChg chg="add mod">
          <ac:chgData name="Justin Payan" userId="31a3a65be368f897" providerId="LiveId" clId="{8BC5834F-EF2F-4790-AB34-5AF320839B14}" dt="2023-01-27T01:56:21.559" v="11447" actId="1076"/>
          <ac:picMkLst>
            <pc:docMk/>
            <pc:sldMk cId="2721980415" sldId="446"/>
            <ac:picMk id="5122" creationId="{F3C2CA71-CDB9-8F54-BF72-8441B57075E1}"/>
          </ac:picMkLst>
        </pc:picChg>
      </pc:sldChg>
      <pc:sldChg chg="modSp add">
        <pc:chgData name="Justin Payan" userId="31a3a65be368f897" providerId="LiveId" clId="{8BC5834F-EF2F-4790-AB34-5AF320839B14}" dt="2023-01-31T21:51:34.573" v="12904"/>
        <pc:sldMkLst>
          <pc:docMk/>
          <pc:sldMk cId="834205926" sldId="447"/>
        </pc:sldMkLst>
        <pc:spChg chg="mod">
          <ac:chgData name="Justin Payan" userId="31a3a65be368f897" providerId="LiveId" clId="{8BC5834F-EF2F-4790-AB34-5AF320839B14}" dt="2023-01-31T21:51:34.573" v="12904"/>
          <ac:spMkLst>
            <pc:docMk/>
            <pc:sldMk cId="834205926" sldId="447"/>
            <ac:spMk id="3" creationId="{07A6C456-3775-C1C0-028D-640C0921351D}"/>
          </ac:spMkLst>
        </pc:spChg>
      </pc:sldChg>
      <pc:sldChg chg="add">
        <pc:chgData name="Justin Payan" userId="31a3a65be368f897" providerId="LiveId" clId="{8BC5834F-EF2F-4790-AB34-5AF320839B14}" dt="2023-01-27T22:22:04.113" v="12755" actId="2890"/>
        <pc:sldMkLst>
          <pc:docMk/>
          <pc:sldMk cId="1170069592" sldId="448"/>
        </pc:sldMkLst>
      </pc:sldChg>
      <pc:sldChg chg="add">
        <pc:chgData name="Justin Payan" userId="31a3a65be368f897" providerId="LiveId" clId="{8BC5834F-EF2F-4790-AB34-5AF320839B14}" dt="2023-01-27T22:28:12.013" v="12846" actId="2890"/>
        <pc:sldMkLst>
          <pc:docMk/>
          <pc:sldMk cId="2109057833" sldId="449"/>
        </pc:sldMkLst>
      </pc:sldChg>
      <pc:sldChg chg="delSp add mod">
        <pc:chgData name="Justin Payan" userId="31a3a65be368f897" providerId="LiveId" clId="{8BC5834F-EF2F-4790-AB34-5AF320839B14}" dt="2023-01-31T22:14:49.541" v="12913" actId="478"/>
        <pc:sldMkLst>
          <pc:docMk/>
          <pc:sldMk cId="702975305" sldId="450"/>
        </pc:sldMkLst>
        <pc:spChg chg="del">
          <ac:chgData name="Justin Payan" userId="31a3a65be368f897" providerId="LiveId" clId="{8BC5834F-EF2F-4790-AB34-5AF320839B14}" dt="2023-01-31T22:14:49.541" v="12913" actId="478"/>
          <ac:spMkLst>
            <pc:docMk/>
            <pc:sldMk cId="702975305" sldId="450"/>
            <ac:spMk id="10" creationId="{1AAEC18E-8B28-533A-29B8-D3896B726FB3}"/>
          </ac:spMkLst>
        </pc:spChg>
      </pc:sldChg>
      <pc:sldChg chg="add">
        <pc:chgData name="Justin Payan" userId="31a3a65be368f897" providerId="LiveId" clId="{8BC5834F-EF2F-4790-AB34-5AF320839B14}" dt="2023-01-31T22:14:34.543" v="12910" actId="2890"/>
        <pc:sldMkLst>
          <pc:docMk/>
          <pc:sldMk cId="2105748455" sldId="451"/>
        </pc:sldMkLst>
      </pc:sldChg>
    </pc:docChg>
  </pc:docChgLst>
  <pc:docChgLst>
    <pc:chgData name="Justin Payan" userId="31a3a65be368f897" providerId="LiveId" clId="{20A70BC6-320F-4097-B1C1-B532442A1B23}"/>
    <pc:docChg chg="undo custSel delSld modSld">
      <pc:chgData name="Justin Payan" userId="31a3a65be368f897" providerId="LiveId" clId="{20A70BC6-320F-4097-B1C1-B532442A1B23}" dt="2022-11-30T03:35:18.017" v="272" actId="20577"/>
      <pc:docMkLst>
        <pc:docMk/>
      </pc:docMkLst>
      <pc:sldChg chg="del">
        <pc:chgData name="Justin Payan" userId="31a3a65be368f897" providerId="LiveId" clId="{20A70BC6-320F-4097-B1C1-B532442A1B23}" dt="2022-11-29T16:37:09.513" v="0" actId="2696"/>
        <pc:sldMkLst>
          <pc:docMk/>
          <pc:sldMk cId="79167075" sldId="367"/>
        </pc:sldMkLst>
      </pc:sldChg>
      <pc:sldChg chg="delSp modSp mod">
        <pc:chgData name="Justin Payan" userId="31a3a65be368f897" providerId="LiveId" clId="{20A70BC6-320F-4097-B1C1-B532442A1B23}" dt="2022-11-29T16:37:22.305" v="4" actId="1076"/>
        <pc:sldMkLst>
          <pc:docMk/>
          <pc:sldMk cId="906685003" sldId="370"/>
        </pc:sldMkLst>
        <pc:spChg chg="mod">
          <ac:chgData name="Justin Payan" userId="31a3a65be368f897" providerId="LiveId" clId="{20A70BC6-320F-4097-B1C1-B532442A1B23}" dt="2022-11-29T16:37:22.305" v="4" actId="1076"/>
          <ac:spMkLst>
            <pc:docMk/>
            <pc:sldMk cId="906685003" sldId="370"/>
            <ac:spMk id="4" creationId="{3CB90F85-2226-7BE9-B2F6-2E041B4102B5}"/>
          </ac:spMkLst>
        </pc:spChg>
        <pc:cxnChg chg="del">
          <ac:chgData name="Justin Payan" userId="31a3a65be368f897" providerId="LiveId" clId="{20A70BC6-320F-4097-B1C1-B532442A1B23}" dt="2022-11-29T16:37:19.543" v="2" actId="478"/>
          <ac:cxnSpMkLst>
            <pc:docMk/>
            <pc:sldMk cId="906685003" sldId="370"/>
            <ac:cxnSpMk id="5" creationId="{236EBE0E-1E78-29BF-5385-A7D916CCD3B6}"/>
          </ac:cxnSpMkLst>
        </pc:cxnChg>
        <pc:cxnChg chg="del">
          <ac:chgData name="Justin Payan" userId="31a3a65be368f897" providerId="LiveId" clId="{20A70BC6-320F-4097-B1C1-B532442A1B23}" dt="2022-11-29T16:37:20.194" v="3" actId="478"/>
          <ac:cxnSpMkLst>
            <pc:docMk/>
            <pc:sldMk cId="906685003" sldId="370"/>
            <ac:cxnSpMk id="6" creationId="{6C479FD3-6AC2-BF2F-25A7-1D450A9BEB13}"/>
          </ac:cxnSpMkLst>
        </pc:cxnChg>
      </pc:sldChg>
      <pc:sldChg chg="modSp mod">
        <pc:chgData name="Justin Payan" userId="31a3a65be368f897" providerId="LiveId" clId="{20A70BC6-320F-4097-B1C1-B532442A1B23}" dt="2022-11-30T03:35:18.017" v="272" actId="20577"/>
        <pc:sldMkLst>
          <pc:docMk/>
          <pc:sldMk cId="4217443809" sldId="374"/>
        </pc:sldMkLst>
        <pc:spChg chg="mod">
          <ac:chgData name="Justin Payan" userId="31a3a65be368f897" providerId="LiveId" clId="{20A70BC6-320F-4097-B1C1-B532442A1B23}" dt="2022-11-30T03:33:24.559" v="15" actId="20577"/>
          <ac:spMkLst>
            <pc:docMk/>
            <pc:sldMk cId="4217443809" sldId="374"/>
            <ac:spMk id="2" creationId="{0AAE068A-CF3C-8B0D-B7B4-5D7DA2BB9029}"/>
          </ac:spMkLst>
        </pc:spChg>
        <pc:spChg chg="mod">
          <ac:chgData name="Justin Payan" userId="31a3a65be368f897" providerId="LiveId" clId="{20A70BC6-320F-4097-B1C1-B532442A1B23}" dt="2022-11-30T03:35:18.017" v="272" actId="20577"/>
          <ac:spMkLst>
            <pc:docMk/>
            <pc:sldMk cId="4217443809" sldId="374"/>
            <ac:spMk id="3" creationId="{F5580624-6472-5668-78AF-9279CDF12E73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Justin%20Payan\OneDrive\Documents\Spring_2023\Bids.xls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'IJCAI 2023 Main Track'!$E$2:$E$4099</cx:f>
        <cx:lvl ptCount="4098" formatCode="General">
          <cx:pt idx="0">26</cx:pt>
          <cx:pt idx="1">5</cx:pt>
          <cx:pt idx="2">22</cx:pt>
          <cx:pt idx="3">14</cx:pt>
          <cx:pt idx="4">9</cx:pt>
          <cx:pt idx="5">4</cx:pt>
          <cx:pt idx="6">24</cx:pt>
          <cx:pt idx="7">2</cx:pt>
          <cx:pt idx="8">4</cx:pt>
          <cx:pt idx="9">21</cx:pt>
          <cx:pt idx="10">50</cx:pt>
          <cx:pt idx="11">13</cx:pt>
          <cx:pt idx="12">17</cx:pt>
          <cx:pt idx="13">28</cx:pt>
          <cx:pt idx="14">19</cx:pt>
          <cx:pt idx="15">10</cx:pt>
          <cx:pt idx="16">23</cx:pt>
          <cx:pt idx="17">4</cx:pt>
          <cx:pt idx="18">4</cx:pt>
          <cx:pt idx="19">12</cx:pt>
          <cx:pt idx="20">5</cx:pt>
          <cx:pt idx="21">52</cx:pt>
          <cx:pt idx="22">8</cx:pt>
          <cx:pt idx="23">11</cx:pt>
          <cx:pt idx="24">40</cx:pt>
          <cx:pt idx="25">24</cx:pt>
          <cx:pt idx="26">9</cx:pt>
          <cx:pt idx="27">6</cx:pt>
          <cx:pt idx="28">13</cx:pt>
          <cx:pt idx="29">10</cx:pt>
          <cx:pt idx="30">21</cx:pt>
          <cx:pt idx="31">6</cx:pt>
          <cx:pt idx="32">10</cx:pt>
          <cx:pt idx="33">6</cx:pt>
          <cx:pt idx="34">30</cx:pt>
          <cx:pt idx="35">19</cx:pt>
          <cx:pt idx="36">18</cx:pt>
          <cx:pt idx="37">4</cx:pt>
          <cx:pt idx="38">20</cx:pt>
          <cx:pt idx="39">16</cx:pt>
          <cx:pt idx="40">10</cx:pt>
          <cx:pt idx="41">11</cx:pt>
          <cx:pt idx="42">14</cx:pt>
          <cx:pt idx="43">29</cx:pt>
          <cx:pt idx="44">2</cx:pt>
          <cx:pt idx="45">30</cx:pt>
          <cx:pt idx="46">10</cx:pt>
          <cx:pt idx="47">16</cx:pt>
          <cx:pt idx="48">6</cx:pt>
          <cx:pt idx="49">41</cx:pt>
          <cx:pt idx="50">8</cx:pt>
          <cx:pt idx="51">4</cx:pt>
          <cx:pt idx="52">18</cx:pt>
          <cx:pt idx="53">7</cx:pt>
          <cx:pt idx="54">11</cx:pt>
          <cx:pt idx="55">7</cx:pt>
          <cx:pt idx="56">13</cx:pt>
          <cx:pt idx="57">21</cx:pt>
          <cx:pt idx="58">21</cx:pt>
          <cx:pt idx="59">26</cx:pt>
          <cx:pt idx="60">5</cx:pt>
          <cx:pt idx="61">10</cx:pt>
          <cx:pt idx="62">34</cx:pt>
          <cx:pt idx="63">30</cx:pt>
          <cx:pt idx="64">3</cx:pt>
          <cx:pt idx="65">9</cx:pt>
          <cx:pt idx="66">1</cx:pt>
          <cx:pt idx="67">15</cx:pt>
          <cx:pt idx="68">5</cx:pt>
          <cx:pt idx="69">14</cx:pt>
          <cx:pt idx="70">13</cx:pt>
          <cx:pt idx="71">7</cx:pt>
          <cx:pt idx="72">10</cx:pt>
          <cx:pt idx="73">8</cx:pt>
          <cx:pt idx="74">14</cx:pt>
          <cx:pt idx="75">2</cx:pt>
          <cx:pt idx="76">14</cx:pt>
          <cx:pt idx="77">19</cx:pt>
          <cx:pt idx="78">3</cx:pt>
          <cx:pt idx="79">18</cx:pt>
          <cx:pt idx="80">21</cx:pt>
          <cx:pt idx="81">11</cx:pt>
          <cx:pt idx="82">5</cx:pt>
          <cx:pt idx="83">14</cx:pt>
          <cx:pt idx="84">10</cx:pt>
          <cx:pt idx="85">3</cx:pt>
          <cx:pt idx="86">5</cx:pt>
          <cx:pt idx="87">7</cx:pt>
          <cx:pt idx="88">3</cx:pt>
          <cx:pt idx="89">1</cx:pt>
          <cx:pt idx="90">2</cx:pt>
          <cx:pt idx="91">18</cx:pt>
          <cx:pt idx="92">20</cx:pt>
          <cx:pt idx="93">21</cx:pt>
          <cx:pt idx="94">8</cx:pt>
          <cx:pt idx="95">12</cx:pt>
          <cx:pt idx="96">16</cx:pt>
          <cx:pt idx="97">15</cx:pt>
          <cx:pt idx="98">18</cx:pt>
          <cx:pt idx="99">11</cx:pt>
          <cx:pt idx="100">50</cx:pt>
          <cx:pt idx="101">20</cx:pt>
          <cx:pt idx="102">4</cx:pt>
          <cx:pt idx="103">2</cx:pt>
          <cx:pt idx="104">19</cx:pt>
          <cx:pt idx="105">4</cx:pt>
          <cx:pt idx="106">8</cx:pt>
          <cx:pt idx="107">5</cx:pt>
          <cx:pt idx="108">9</cx:pt>
          <cx:pt idx="109">29</cx:pt>
          <cx:pt idx="110">8</cx:pt>
          <cx:pt idx="111">13</cx:pt>
          <cx:pt idx="112">13</cx:pt>
          <cx:pt idx="113">21</cx:pt>
          <cx:pt idx="114">6</cx:pt>
          <cx:pt idx="115">9</cx:pt>
          <cx:pt idx="116">7</cx:pt>
          <cx:pt idx="117">15</cx:pt>
          <cx:pt idx="118">4</cx:pt>
          <cx:pt idx="119">14</cx:pt>
          <cx:pt idx="120">8</cx:pt>
          <cx:pt idx="121">6</cx:pt>
          <cx:pt idx="122">12</cx:pt>
          <cx:pt idx="123">11</cx:pt>
          <cx:pt idx="124">7</cx:pt>
          <cx:pt idx="125">8</cx:pt>
          <cx:pt idx="126">16</cx:pt>
          <cx:pt idx="127">10</cx:pt>
          <cx:pt idx="128">5</cx:pt>
          <cx:pt idx="129">7</cx:pt>
          <cx:pt idx="130">2</cx:pt>
          <cx:pt idx="131">2</cx:pt>
          <cx:pt idx="132">36</cx:pt>
          <cx:pt idx="133">6</cx:pt>
          <cx:pt idx="134">5</cx:pt>
          <cx:pt idx="135">30</cx:pt>
          <cx:pt idx="136">7</cx:pt>
          <cx:pt idx="137">11</cx:pt>
          <cx:pt idx="138">2</cx:pt>
          <cx:pt idx="139">13</cx:pt>
          <cx:pt idx="140">14</cx:pt>
          <cx:pt idx="141">8</cx:pt>
          <cx:pt idx="142">43</cx:pt>
          <cx:pt idx="143">78</cx:pt>
          <cx:pt idx="144">55</cx:pt>
          <cx:pt idx="145">7</cx:pt>
          <cx:pt idx="146">27</cx:pt>
          <cx:pt idx="147">15</cx:pt>
          <cx:pt idx="148">10</cx:pt>
          <cx:pt idx="149">11</cx:pt>
          <cx:pt idx="150">9</cx:pt>
          <cx:pt idx="151">6</cx:pt>
          <cx:pt idx="152">21</cx:pt>
          <cx:pt idx="153">9</cx:pt>
          <cx:pt idx="154">2</cx:pt>
          <cx:pt idx="155">28</cx:pt>
          <cx:pt idx="156">4</cx:pt>
          <cx:pt idx="157">31</cx:pt>
          <cx:pt idx="158">12</cx:pt>
          <cx:pt idx="159">23</cx:pt>
          <cx:pt idx="160">8</cx:pt>
          <cx:pt idx="161">18</cx:pt>
          <cx:pt idx="162">13</cx:pt>
          <cx:pt idx="163">16</cx:pt>
          <cx:pt idx="164">6</cx:pt>
          <cx:pt idx="165">8</cx:pt>
          <cx:pt idx="166">40</cx:pt>
          <cx:pt idx="167">17</cx:pt>
          <cx:pt idx="168">38</cx:pt>
          <cx:pt idx="169">29</cx:pt>
          <cx:pt idx="170">30</cx:pt>
          <cx:pt idx="171">34</cx:pt>
          <cx:pt idx="172">42</cx:pt>
          <cx:pt idx="173">14</cx:pt>
          <cx:pt idx="174">35</cx:pt>
          <cx:pt idx="175">35</cx:pt>
          <cx:pt idx="176">3</cx:pt>
          <cx:pt idx="177">11</cx:pt>
          <cx:pt idx="178">3</cx:pt>
          <cx:pt idx="179">3</cx:pt>
          <cx:pt idx="180">33</cx:pt>
          <cx:pt idx="181">9</cx:pt>
          <cx:pt idx="182">3</cx:pt>
          <cx:pt idx="183">8</cx:pt>
          <cx:pt idx="184">9</cx:pt>
          <cx:pt idx="185">2</cx:pt>
          <cx:pt idx="186">9</cx:pt>
          <cx:pt idx="187">12</cx:pt>
          <cx:pt idx="188">10</cx:pt>
          <cx:pt idx="189">15</cx:pt>
          <cx:pt idx="190">16</cx:pt>
          <cx:pt idx="191">7</cx:pt>
          <cx:pt idx="192">6</cx:pt>
          <cx:pt idx="193">10</cx:pt>
          <cx:pt idx="194">2</cx:pt>
          <cx:pt idx="195">7</cx:pt>
          <cx:pt idx="196">13</cx:pt>
          <cx:pt idx="197">19</cx:pt>
          <cx:pt idx="198">11</cx:pt>
          <cx:pt idx="199">5</cx:pt>
          <cx:pt idx="200">20</cx:pt>
          <cx:pt idx="201">3</cx:pt>
          <cx:pt idx="202">11</cx:pt>
          <cx:pt idx="203">8</cx:pt>
          <cx:pt idx="204">41</cx:pt>
          <cx:pt idx="205">5</cx:pt>
          <cx:pt idx="206">10</cx:pt>
          <cx:pt idx="207">7</cx:pt>
          <cx:pt idx="208">22</cx:pt>
          <cx:pt idx="209">6</cx:pt>
          <cx:pt idx="210">11</cx:pt>
          <cx:pt idx="211">7</cx:pt>
          <cx:pt idx="212">9</cx:pt>
          <cx:pt idx="213">12</cx:pt>
          <cx:pt idx="214">3</cx:pt>
          <cx:pt idx="215">19</cx:pt>
          <cx:pt idx="216">3</cx:pt>
          <cx:pt idx="217">11</cx:pt>
          <cx:pt idx="218">15</cx:pt>
          <cx:pt idx="219">12</cx:pt>
          <cx:pt idx="220">8</cx:pt>
          <cx:pt idx="221">15</cx:pt>
          <cx:pt idx="222">2</cx:pt>
          <cx:pt idx="223">8</cx:pt>
          <cx:pt idx="224">12</cx:pt>
          <cx:pt idx="225">0</cx:pt>
          <cx:pt idx="226">13</cx:pt>
          <cx:pt idx="227">3</cx:pt>
          <cx:pt idx="228">28</cx:pt>
          <cx:pt idx="229">3</cx:pt>
          <cx:pt idx="230">24</cx:pt>
          <cx:pt idx="231">15</cx:pt>
          <cx:pt idx="232">25</cx:pt>
          <cx:pt idx="233">25</cx:pt>
          <cx:pt idx="234">3</cx:pt>
          <cx:pt idx="235">3</cx:pt>
          <cx:pt idx="236">11</cx:pt>
          <cx:pt idx="237">5</cx:pt>
          <cx:pt idx="238">9</cx:pt>
          <cx:pt idx="239">9</cx:pt>
          <cx:pt idx="240">10</cx:pt>
          <cx:pt idx="241">14</cx:pt>
          <cx:pt idx="242">9</cx:pt>
          <cx:pt idx="243">13</cx:pt>
          <cx:pt idx="244">5</cx:pt>
          <cx:pt idx="245">3</cx:pt>
          <cx:pt idx="246">1</cx:pt>
          <cx:pt idx="247">8</cx:pt>
          <cx:pt idx="248">5</cx:pt>
          <cx:pt idx="249">21</cx:pt>
          <cx:pt idx="250">4</cx:pt>
          <cx:pt idx="251">3</cx:pt>
          <cx:pt idx="252">8</cx:pt>
          <cx:pt idx="253">6</cx:pt>
          <cx:pt idx="254">7</cx:pt>
          <cx:pt idx="255">7</cx:pt>
          <cx:pt idx="256">6</cx:pt>
          <cx:pt idx="257">8</cx:pt>
          <cx:pt idx="258">6</cx:pt>
          <cx:pt idx="259">5</cx:pt>
          <cx:pt idx="260">5</cx:pt>
          <cx:pt idx="261">4</cx:pt>
          <cx:pt idx="262">9</cx:pt>
          <cx:pt idx="263">44</cx:pt>
          <cx:pt idx="264">18</cx:pt>
          <cx:pt idx="265">7</cx:pt>
          <cx:pt idx="266">20</cx:pt>
          <cx:pt idx="267">28</cx:pt>
          <cx:pt idx="268">22</cx:pt>
          <cx:pt idx="269">35</cx:pt>
          <cx:pt idx="270">5</cx:pt>
          <cx:pt idx="271">12</cx:pt>
          <cx:pt idx="272">27</cx:pt>
          <cx:pt idx="273">4</cx:pt>
          <cx:pt idx="274">11</cx:pt>
          <cx:pt idx="275">5</cx:pt>
          <cx:pt idx="276">11</cx:pt>
          <cx:pt idx="277">1</cx:pt>
          <cx:pt idx="278">20</cx:pt>
          <cx:pt idx="279">18</cx:pt>
          <cx:pt idx="280">0</cx:pt>
          <cx:pt idx="281">6</cx:pt>
          <cx:pt idx="282">6</cx:pt>
          <cx:pt idx="283">3</cx:pt>
          <cx:pt idx="284">11</cx:pt>
          <cx:pt idx="285">11</cx:pt>
          <cx:pt idx="286">36</cx:pt>
          <cx:pt idx="287">28</cx:pt>
          <cx:pt idx="288">13</cx:pt>
          <cx:pt idx="289">1</cx:pt>
          <cx:pt idx="290">8</cx:pt>
          <cx:pt idx="291">15</cx:pt>
          <cx:pt idx="292">11</cx:pt>
          <cx:pt idx="293">10</cx:pt>
          <cx:pt idx="294">3</cx:pt>
          <cx:pt idx="295">8</cx:pt>
          <cx:pt idx="296">18</cx:pt>
          <cx:pt idx="297">10</cx:pt>
          <cx:pt idx="298">3</cx:pt>
          <cx:pt idx="299">10</cx:pt>
          <cx:pt idx="300">18</cx:pt>
          <cx:pt idx="301">3</cx:pt>
          <cx:pt idx="302">13</cx:pt>
          <cx:pt idx="303">14</cx:pt>
          <cx:pt idx="304">13</cx:pt>
          <cx:pt idx="305">4</cx:pt>
          <cx:pt idx="306">8</cx:pt>
          <cx:pt idx="307">8</cx:pt>
          <cx:pt idx="308">2</cx:pt>
          <cx:pt idx="309">0</cx:pt>
          <cx:pt idx="310">17</cx:pt>
          <cx:pt idx="311">11</cx:pt>
          <cx:pt idx="312">35</cx:pt>
          <cx:pt idx="313">7</cx:pt>
          <cx:pt idx="314">11</cx:pt>
          <cx:pt idx="315">17</cx:pt>
          <cx:pt idx="316">18</cx:pt>
          <cx:pt idx="317">12</cx:pt>
          <cx:pt idx="318">9</cx:pt>
          <cx:pt idx="319">18</cx:pt>
          <cx:pt idx="320">2</cx:pt>
          <cx:pt idx="321">20</cx:pt>
          <cx:pt idx="322">9</cx:pt>
          <cx:pt idx="323">9</cx:pt>
          <cx:pt idx="324">17</cx:pt>
          <cx:pt idx="325">8</cx:pt>
          <cx:pt idx="326">22</cx:pt>
          <cx:pt idx="327">5</cx:pt>
          <cx:pt idx="328">2</cx:pt>
          <cx:pt idx="329">8</cx:pt>
          <cx:pt idx="330">2</cx:pt>
          <cx:pt idx="331">14</cx:pt>
          <cx:pt idx="332">5</cx:pt>
          <cx:pt idx="333">2</cx:pt>
          <cx:pt idx="334">2</cx:pt>
          <cx:pt idx="335">10</cx:pt>
          <cx:pt idx="336">8</cx:pt>
          <cx:pt idx="337">3</cx:pt>
          <cx:pt idx="338">14</cx:pt>
          <cx:pt idx="339">8</cx:pt>
          <cx:pt idx="340">7</cx:pt>
          <cx:pt idx="341">6</cx:pt>
          <cx:pt idx="342">15</cx:pt>
          <cx:pt idx="343">9</cx:pt>
          <cx:pt idx="344">18</cx:pt>
          <cx:pt idx="345">17</cx:pt>
          <cx:pt idx="346">22</cx:pt>
          <cx:pt idx="347">14</cx:pt>
          <cx:pt idx="348">5</cx:pt>
          <cx:pt idx="349">5</cx:pt>
          <cx:pt idx="350">3</cx:pt>
          <cx:pt idx="351">9</cx:pt>
          <cx:pt idx="352">4</cx:pt>
          <cx:pt idx="353">9</cx:pt>
          <cx:pt idx="354">21</cx:pt>
          <cx:pt idx="355">25</cx:pt>
          <cx:pt idx="356">4</cx:pt>
          <cx:pt idx="357">16</cx:pt>
          <cx:pt idx="358">3</cx:pt>
          <cx:pt idx="359">0</cx:pt>
          <cx:pt idx="360">6</cx:pt>
          <cx:pt idx="361">7</cx:pt>
          <cx:pt idx="362">7</cx:pt>
          <cx:pt idx="363">8</cx:pt>
          <cx:pt idx="364">3</cx:pt>
          <cx:pt idx="365">9</cx:pt>
          <cx:pt idx="366">10</cx:pt>
          <cx:pt idx="367">9</cx:pt>
          <cx:pt idx="368">4</cx:pt>
          <cx:pt idx="369">10</cx:pt>
          <cx:pt idx="370">4</cx:pt>
          <cx:pt idx="371">11</cx:pt>
          <cx:pt idx="372">11</cx:pt>
          <cx:pt idx="373">10</cx:pt>
          <cx:pt idx="374">26</cx:pt>
          <cx:pt idx="375">11</cx:pt>
          <cx:pt idx="376">5</cx:pt>
          <cx:pt idx="377">8</cx:pt>
          <cx:pt idx="378">17</cx:pt>
          <cx:pt idx="379">21</cx:pt>
          <cx:pt idx="380">16</cx:pt>
          <cx:pt idx="381">5</cx:pt>
          <cx:pt idx="382">5</cx:pt>
          <cx:pt idx="383">8</cx:pt>
          <cx:pt idx="384">7</cx:pt>
          <cx:pt idx="385">17</cx:pt>
          <cx:pt idx="386">12</cx:pt>
          <cx:pt idx="387">16</cx:pt>
          <cx:pt idx="388">9</cx:pt>
          <cx:pt idx="389">4</cx:pt>
          <cx:pt idx="390">11</cx:pt>
          <cx:pt idx="391">19</cx:pt>
          <cx:pt idx="392">7</cx:pt>
          <cx:pt idx="393">16</cx:pt>
          <cx:pt idx="394">17</cx:pt>
          <cx:pt idx="395">6</cx:pt>
          <cx:pt idx="396">10</cx:pt>
          <cx:pt idx="397">13</cx:pt>
          <cx:pt idx="398">26</cx:pt>
          <cx:pt idx="399">10</cx:pt>
          <cx:pt idx="400">8</cx:pt>
          <cx:pt idx="401">2</cx:pt>
          <cx:pt idx="402">3</cx:pt>
          <cx:pt idx="403">2</cx:pt>
          <cx:pt idx="404">9</cx:pt>
          <cx:pt idx="405">5</cx:pt>
          <cx:pt idx="406">15</cx:pt>
          <cx:pt idx="407">5</cx:pt>
          <cx:pt idx="408">29</cx:pt>
          <cx:pt idx="409">7</cx:pt>
          <cx:pt idx="410">12</cx:pt>
          <cx:pt idx="411">8</cx:pt>
          <cx:pt idx="412">10</cx:pt>
          <cx:pt idx="413">18</cx:pt>
          <cx:pt idx="414">6</cx:pt>
          <cx:pt idx="415">7</cx:pt>
          <cx:pt idx="416">2</cx:pt>
          <cx:pt idx="417">24</cx:pt>
          <cx:pt idx="418">2</cx:pt>
          <cx:pt idx="419">5</cx:pt>
          <cx:pt idx="420">7</cx:pt>
          <cx:pt idx="421">15</cx:pt>
          <cx:pt idx="422">30</cx:pt>
          <cx:pt idx="423">9</cx:pt>
          <cx:pt idx="424">3</cx:pt>
          <cx:pt idx="425">11</cx:pt>
          <cx:pt idx="426">6</cx:pt>
          <cx:pt idx="427">5</cx:pt>
          <cx:pt idx="428">7</cx:pt>
          <cx:pt idx="429">25</cx:pt>
          <cx:pt idx="430">7</cx:pt>
          <cx:pt idx="431">3</cx:pt>
          <cx:pt idx="432">5</cx:pt>
          <cx:pt idx="433">2</cx:pt>
          <cx:pt idx="434">13</cx:pt>
          <cx:pt idx="435">4</cx:pt>
          <cx:pt idx="436">17</cx:pt>
          <cx:pt idx="437">10</cx:pt>
          <cx:pt idx="438">18</cx:pt>
          <cx:pt idx="439">19</cx:pt>
          <cx:pt idx="440">8</cx:pt>
          <cx:pt idx="441">1</cx:pt>
          <cx:pt idx="442">11</cx:pt>
          <cx:pt idx="443">12</cx:pt>
          <cx:pt idx="444">5</cx:pt>
          <cx:pt idx="445">14</cx:pt>
          <cx:pt idx="446">14</cx:pt>
          <cx:pt idx="447">2</cx:pt>
          <cx:pt idx="448">2</cx:pt>
          <cx:pt idx="449">8</cx:pt>
          <cx:pt idx="450">24</cx:pt>
          <cx:pt idx="451">25</cx:pt>
          <cx:pt idx="452">24</cx:pt>
          <cx:pt idx="453">8</cx:pt>
          <cx:pt idx="454">3</cx:pt>
          <cx:pt idx="455">5</cx:pt>
          <cx:pt idx="456">4</cx:pt>
          <cx:pt idx="457">17</cx:pt>
          <cx:pt idx="458">15</cx:pt>
          <cx:pt idx="459">8</cx:pt>
          <cx:pt idx="460">10</cx:pt>
          <cx:pt idx="461">17</cx:pt>
          <cx:pt idx="462">14</cx:pt>
          <cx:pt idx="463">0</cx:pt>
          <cx:pt idx="464">21</cx:pt>
          <cx:pt idx="465">15</cx:pt>
          <cx:pt idx="466">10</cx:pt>
          <cx:pt idx="467">22</cx:pt>
          <cx:pt idx="468">5</cx:pt>
          <cx:pt idx="469">11</cx:pt>
          <cx:pt idx="470">0</cx:pt>
          <cx:pt idx="471">11</cx:pt>
          <cx:pt idx="472">6</cx:pt>
          <cx:pt idx="473">10</cx:pt>
          <cx:pt idx="474">4</cx:pt>
          <cx:pt idx="475">12</cx:pt>
          <cx:pt idx="476">9</cx:pt>
          <cx:pt idx="477">10</cx:pt>
          <cx:pt idx="478">6</cx:pt>
          <cx:pt idx="479">17</cx:pt>
          <cx:pt idx="480">3</cx:pt>
          <cx:pt idx="481">1</cx:pt>
          <cx:pt idx="482">25</cx:pt>
          <cx:pt idx="483">2</cx:pt>
          <cx:pt idx="484">7</cx:pt>
          <cx:pt idx="485">8</cx:pt>
          <cx:pt idx="486">2</cx:pt>
          <cx:pt idx="487">9</cx:pt>
          <cx:pt idx="488">3</cx:pt>
          <cx:pt idx="489">6</cx:pt>
          <cx:pt idx="490">16</cx:pt>
          <cx:pt idx="491">31</cx:pt>
          <cx:pt idx="492">20</cx:pt>
          <cx:pt idx="493">6</cx:pt>
          <cx:pt idx="494">5</cx:pt>
          <cx:pt idx="495">6</cx:pt>
          <cx:pt idx="496">8</cx:pt>
          <cx:pt idx="497">2</cx:pt>
          <cx:pt idx="498">8</cx:pt>
          <cx:pt idx="499">5</cx:pt>
          <cx:pt idx="500">3</cx:pt>
          <cx:pt idx="501">3</cx:pt>
          <cx:pt idx="502">30</cx:pt>
          <cx:pt idx="503">5</cx:pt>
          <cx:pt idx="504">3</cx:pt>
          <cx:pt idx="505">0</cx:pt>
          <cx:pt idx="506">2</cx:pt>
          <cx:pt idx="507">3</cx:pt>
          <cx:pt idx="508">8</cx:pt>
          <cx:pt idx="509">1</cx:pt>
          <cx:pt idx="510">8</cx:pt>
          <cx:pt idx="511">9</cx:pt>
          <cx:pt idx="512">8</cx:pt>
          <cx:pt idx="513">1</cx:pt>
          <cx:pt idx="514">12</cx:pt>
          <cx:pt idx="515">6</cx:pt>
          <cx:pt idx="516">11</cx:pt>
          <cx:pt idx="517">11</cx:pt>
          <cx:pt idx="518">1</cx:pt>
          <cx:pt idx="519">1</cx:pt>
          <cx:pt idx="520">7</cx:pt>
          <cx:pt idx="521">14</cx:pt>
          <cx:pt idx="522">24</cx:pt>
          <cx:pt idx="523">11</cx:pt>
          <cx:pt idx="524">14</cx:pt>
          <cx:pt idx="525">5</cx:pt>
          <cx:pt idx="526">25</cx:pt>
          <cx:pt idx="527">17</cx:pt>
          <cx:pt idx="528">5</cx:pt>
          <cx:pt idx="529">2</cx:pt>
          <cx:pt idx="530">4</cx:pt>
          <cx:pt idx="531">4</cx:pt>
          <cx:pt idx="532">2</cx:pt>
          <cx:pt idx="533">0</cx:pt>
          <cx:pt idx="534">7</cx:pt>
          <cx:pt idx="535">18</cx:pt>
          <cx:pt idx="536">2</cx:pt>
          <cx:pt idx="537">4</cx:pt>
          <cx:pt idx="538">4</cx:pt>
          <cx:pt idx="539">3</cx:pt>
          <cx:pt idx="540">9</cx:pt>
          <cx:pt idx="541">6</cx:pt>
          <cx:pt idx="542">5</cx:pt>
          <cx:pt idx="543">4</cx:pt>
          <cx:pt idx="544">2</cx:pt>
          <cx:pt idx="545">6</cx:pt>
          <cx:pt idx="546">0</cx:pt>
          <cx:pt idx="547">4</cx:pt>
          <cx:pt idx="548">8</cx:pt>
          <cx:pt idx="549">11</cx:pt>
          <cx:pt idx="550">14</cx:pt>
          <cx:pt idx="551">0</cx:pt>
          <cx:pt idx="552">4</cx:pt>
          <cx:pt idx="553">3</cx:pt>
          <cx:pt idx="554">8</cx:pt>
          <cx:pt idx="555">11</cx:pt>
          <cx:pt idx="556">2</cx:pt>
          <cx:pt idx="557">6</cx:pt>
          <cx:pt idx="558">4</cx:pt>
          <cx:pt idx="559">6</cx:pt>
          <cx:pt idx="560">9</cx:pt>
          <cx:pt idx="561">5</cx:pt>
          <cx:pt idx="562">8</cx:pt>
          <cx:pt idx="563">18</cx:pt>
          <cx:pt idx="564">7</cx:pt>
          <cx:pt idx="565">3</cx:pt>
          <cx:pt idx="566">5</cx:pt>
          <cx:pt idx="567">13</cx:pt>
          <cx:pt idx="568">8</cx:pt>
          <cx:pt idx="569">11</cx:pt>
          <cx:pt idx="570">3</cx:pt>
          <cx:pt idx="571">3</cx:pt>
          <cx:pt idx="572">13</cx:pt>
          <cx:pt idx="573">13</cx:pt>
          <cx:pt idx="574">18</cx:pt>
          <cx:pt idx="575">11</cx:pt>
          <cx:pt idx="576">7</cx:pt>
          <cx:pt idx="577">4</cx:pt>
          <cx:pt idx="578">5</cx:pt>
          <cx:pt idx="579">2</cx:pt>
          <cx:pt idx="580">7</cx:pt>
          <cx:pt idx="581">21</cx:pt>
          <cx:pt idx="582">10</cx:pt>
          <cx:pt idx="583">26</cx:pt>
          <cx:pt idx="584">3</cx:pt>
          <cx:pt idx="585">12</cx:pt>
          <cx:pt idx="586">5</cx:pt>
          <cx:pt idx="587">0</cx:pt>
          <cx:pt idx="588">7</cx:pt>
          <cx:pt idx="589">5</cx:pt>
          <cx:pt idx="590">19</cx:pt>
          <cx:pt idx="591">9</cx:pt>
          <cx:pt idx="592">17</cx:pt>
          <cx:pt idx="593">60</cx:pt>
          <cx:pt idx="594">3</cx:pt>
          <cx:pt idx="595">9</cx:pt>
          <cx:pt idx="596">13</cx:pt>
          <cx:pt idx="597">6</cx:pt>
          <cx:pt idx="598">4</cx:pt>
          <cx:pt idx="599">43</cx:pt>
          <cx:pt idx="600">10</cx:pt>
          <cx:pt idx="601">14</cx:pt>
          <cx:pt idx="602">8</cx:pt>
          <cx:pt idx="603">15</cx:pt>
          <cx:pt idx="604">6</cx:pt>
          <cx:pt idx="605">6</cx:pt>
          <cx:pt idx="606">6</cx:pt>
          <cx:pt idx="607">10</cx:pt>
          <cx:pt idx="608">7</cx:pt>
          <cx:pt idx="609">10</cx:pt>
          <cx:pt idx="610">20</cx:pt>
          <cx:pt idx="611">10</cx:pt>
          <cx:pt idx="612">8</cx:pt>
          <cx:pt idx="613">10</cx:pt>
          <cx:pt idx="614">1</cx:pt>
          <cx:pt idx="615">9</cx:pt>
          <cx:pt idx="616">4</cx:pt>
          <cx:pt idx="617">3</cx:pt>
          <cx:pt idx="618">4</cx:pt>
          <cx:pt idx="619">9</cx:pt>
          <cx:pt idx="620">8</cx:pt>
          <cx:pt idx="621">3</cx:pt>
          <cx:pt idx="622">26</cx:pt>
          <cx:pt idx="623">12</cx:pt>
          <cx:pt idx="624">3</cx:pt>
          <cx:pt idx="625">11</cx:pt>
          <cx:pt idx="626">3</cx:pt>
          <cx:pt idx="627">8</cx:pt>
          <cx:pt idx="628">4</cx:pt>
          <cx:pt idx="629">1</cx:pt>
          <cx:pt idx="630">11</cx:pt>
          <cx:pt idx="631">6</cx:pt>
          <cx:pt idx="632">4</cx:pt>
          <cx:pt idx="633">1</cx:pt>
          <cx:pt idx="634">3</cx:pt>
          <cx:pt idx="635">4</cx:pt>
          <cx:pt idx="636">3</cx:pt>
          <cx:pt idx="637">2</cx:pt>
          <cx:pt idx="638">6</cx:pt>
          <cx:pt idx="639">14</cx:pt>
          <cx:pt idx="640">14</cx:pt>
          <cx:pt idx="641">8</cx:pt>
          <cx:pt idx="642">14</cx:pt>
          <cx:pt idx="643">9</cx:pt>
          <cx:pt idx="644">5</cx:pt>
          <cx:pt idx="645">3</cx:pt>
          <cx:pt idx="646">5</cx:pt>
          <cx:pt idx="647">36</cx:pt>
          <cx:pt idx="648">34</cx:pt>
          <cx:pt idx="649">8</cx:pt>
          <cx:pt idx="650">6</cx:pt>
          <cx:pt idx="651">7</cx:pt>
          <cx:pt idx="652">27</cx:pt>
          <cx:pt idx="653">1</cx:pt>
          <cx:pt idx="654">5</cx:pt>
          <cx:pt idx="655">10</cx:pt>
          <cx:pt idx="656">5</cx:pt>
          <cx:pt idx="657">4</cx:pt>
          <cx:pt idx="658">6</cx:pt>
          <cx:pt idx="659">2</cx:pt>
          <cx:pt idx="660">3</cx:pt>
          <cx:pt idx="661">2</cx:pt>
          <cx:pt idx="662">3</cx:pt>
          <cx:pt idx="663">7</cx:pt>
          <cx:pt idx="664">13</cx:pt>
          <cx:pt idx="665">33</cx:pt>
          <cx:pt idx="666">10</cx:pt>
          <cx:pt idx="667">4</cx:pt>
          <cx:pt idx="668">6</cx:pt>
          <cx:pt idx="669">0</cx:pt>
          <cx:pt idx="670">8</cx:pt>
          <cx:pt idx="671">8</cx:pt>
          <cx:pt idx="672">13</cx:pt>
          <cx:pt idx="673">4</cx:pt>
          <cx:pt idx="674">7</cx:pt>
          <cx:pt idx="675">10</cx:pt>
          <cx:pt idx="676">5</cx:pt>
          <cx:pt idx="677">12</cx:pt>
          <cx:pt idx="678">5</cx:pt>
          <cx:pt idx="679">14</cx:pt>
          <cx:pt idx="680">6</cx:pt>
          <cx:pt idx="681">6</cx:pt>
          <cx:pt idx="682">18</cx:pt>
          <cx:pt idx="683">23</cx:pt>
          <cx:pt idx="684">9</cx:pt>
          <cx:pt idx="685">2</cx:pt>
          <cx:pt idx="686">20</cx:pt>
          <cx:pt idx="687">2</cx:pt>
          <cx:pt idx="688">6</cx:pt>
          <cx:pt idx="689">16</cx:pt>
          <cx:pt idx="690">7</cx:pt>
          <cx:pt idx="691">6</cx:pt>
          <cx:pt idx="692">3</cx:pt>
          <cx:pt idx="693">1</cx:pt>
          <cx:pt idx="694">1</cx:pt>
          <cx:pt idx="695">6</cx:pt>
          <cx:pt idx="696">9</cx:pt>
          <cx:pt idx="697">8</cx:pt>
          <cx:pt idx="698">12</cx:pt>
          <cx:pt idx="699">24</cx:pt>
          <cx:pt idx="700">12</cx:pt>
          <cx:pt idx="701">4</cx:pt>
          <cx:pt idx="702">21</cx:pt>
          <cx:pt idx="703">20</cx:pt>
          <cx:pt idx="704">8</cx:pt>
          <cx:pt idx="705">2</cx:pt>
          <cx:pt idx="706">2</cx:pt>
          <cx:pt idx="707">4</cx:pt>
          <cx:pt idx="708">5</cx:pt>
          <cx:pt idx="709">15</cx:pt>
          <cx:pt idx="710">8</cx:pt>
          <cx:pt idx="711">2</cx:pt>
          <cx:pt idx="712">19</cx:pt>
          <cx:pt idx="713">13</cx:pt>
          <cx:pt idx="714">3</cx:pt>
          <cx:pt idx="715">8</cx:pt>
          <cx:pt idx="716">4</cx:pt>
          <cx:pt idx="717">5</cx:pt>
          <cx:pt idx="718">14</cx:pt>
          <cx:pt idx="719">6</cx:pt>
          <cx:pt idx="720">1</cx:pt>
          <cx:pt idx="721">11</cx:pt>
          <cx:pt idx="722">15</cx:pt>
          <cx:pt idx="723">9</cx:pt>
          <cx:pt idx="724">3</cx:pt>
          <cx:pt idx="725">1</cx:pt>
          <cx:pt idx="726">5</cx:pt>
          <cx:pt idx="727">9</cx:pt>
          <cx:pt idx="728">9</cx:pt>
          <cx:pt idx="729">6</cx:pt>
          <cx:pt idx="730">20</cx:pt>
          <cx:pt idx="731">10</cx:pt>
          <cx:pt idx="732">14</cx:pt>
          <cx:pt idx="733">4</cx:pt>
          <cx:pt idx="734">5</cx:pt>
          <cx:pt idx="735">3</cx:pt>
          <cx:pt idx="736">12</cx:pt>
          <cx:pt idx="737">3</cx:pt>
          <cx:pt idx="738">4</cx:pt>
          <cx:pt idx="739">22</cx:pt>
          <cx:pt idx="740">3</cx:pt>
          <cx:pt idx="741">1</cx:pt>
          <cx:pt idx="742">4</cx:pt>
          <cx:pt idx="743">14</cx:pt>
          <cx:pt idx="744">10</cx:pt>
          <cx:pt idx="745">12</cx:pt>
          <cx:pt idx="746">11</cx:pt>
          <cx:pt idx="747">7</cx:pt>
          <cx:pt idx="748">10</cx:pt>
          <cx:pt idx="749">8</cx:pt>
          <cx:pt idx="750">2</cx:pt>
          <cx:pt idx="751">13</cx:pt>
          <cx:pt idx="752">2</cx:pt>
          <cx:pt idx="753">0</cx:pt>
          <cx:pt idx="754">7</cx:pt>
          <cx:pt idx="755">6</cx:pt>
          <cx:pt idx="756">6</cx:pt>
          <cx:pt idx="757">4</cx:pt>
          <cx:pt idx="758">4</cx:pt>
          <cx:pt idx="759">14</cx:pt>
          <cx:pt idx="760">4</cx:pt>
          <cx:pt idx="761">2</cx:pt>
          <cx:pt idx="762">9</cx:pt>
          <cx:pt idx="763">28</cx:pt>
          <cx:pt idx="764">2</cx:pt>
          <cx:pt idx="765">4</cx:pt>
          <cx:pt idx="766">10</cx:pt>
          <cx:pt idx="767">6</cx:pt>
          <cx:pt idx="768">18</cx:pt>
          <cx:pt idx="769">11</cx:pt>
          <cx:pt idx="770">3</cx:pt>
          <cx:pt idx="771">40</cx:pt>
          <cx:pt idx="772">1</cx:pt>
          <cx:pt idx="773">10</cx:pt>
          <cx:pt idx="774">3</cx:pt>
          <cx:pt idx="775">1</cx:pt>
          <cx:pt idx="776">7</cx:pt>
          <cx:pt idx="777">4</cx:pt>
          <cx:pt idx="778">9</cx:pt>
          <cx:pt idx="779">0</cx:pt>
          <cx:pt idx="780">5</cx:pt>
          <cx:pt idx="781">8</cx:pt>
          <cx:pt idx="782">6</cx:pt>
          <cx:pt idx="783">1</cx:pt>
          <cx:pt idx="784">1</cx:pt>
          <cx:pt idx="785">1</cx:pt>
          <cx:pt idx="786">2</cx:pt>
          <cx:pt idx="787">4</cx:pt>
          <cx:pt idx="788">2</cx:pt>
          <cx:pt idx="789">7</cx:pt>
          <cx:pt idx="790">6</cx:pt>
          <cx:pt idx="791">21</cx:pt>
          <cx:pt idx="792">15</cx:pt>
          <cx:pt idx="793">7</cx:pt>
          <cx:pt idx="794">2</cx:pt>
          <cx:pt idx="795">10</cx:pt>
          <cx:pt idx="796">26</cx:pt>
          <cx:pt idx="797">8</cx:pt>
          <cx:pt idx="798">22</cx:pt>
          <cx:pt idx="799">7</cx:pt>
          <cx:pt idx="800">8</cx:pt>
          <cx:pt idx="801">10</cx:pt>
          <cx:pt idx="802">8</cx:pt>
          <cx:pt idx="803">8</cx:pt>
          <cx:pt idx="804">3</cx:pt>
          <cx:pt idx="805">4</cx:pt>
          <cx:pt idx="806">9</cx:pt>
          <cx:pt idx="807">2</cx:pt>
          <cx:pt idx="808">5</cx:pt>
          <cx:pt idx="809">1</cx:pt>
          <cx:pt idx="810">2</cx:pt>
          <cx:pt idx="811">10</cx:pt>
          <cx:pt idx="812">12</cx:pt>
          <cx:pt idx="813">15</cx:pt>
          <cx:pt idx="814">5</cx:pt>
          <cx:pt idx="815">15</cx:pt>
          <cx:pt idx="816">31</cx:pt>
          <cx:pt idx="817">16</cx:pt>
          <cx:pt idx="818">5</cx:pt>
          <cx:pt idx="819">2</cx:pt>
          <cx:pt idx="820">2</cx:pt>
          <cx:pt idx="821">35</cx:pt>
          <cx:pt idx="822">19</cx:pt>
          <cx:pt idx="823">5</cx:pt>
          <cx:pt idx="824">4</cx:pt>
          <cx:pt idx="825">15</cx:pt>
          <cx:pt idx="826">6</cx:pt>
          <cx:pt idx="827">2</cx:pt>
          <cx:pt idx="828">7</cx:pt>
          <cx:pt idx="829">1</cx:pt>
          <cx:pt idx="830">10</cx:pt>
          <cx:pt idx="831">2</cx:pt>
          <cx:pt idx="832">16</cx:pt>
          <cx:pt idx="833">7</cx:pt>
          <cx:pt idx="834">4</cx:pt>
          <cx:pt idx="835">1</cx:pt>
          <cx:pt idx="836">33</cx:pt>
          <cx:pt idx="837">4</cx:pt>
          <cx:pt idx="838">4</cx:pt>
          <cx:pt idx="839">0</cx:pt>
          <cx:pt idx="840">15</cx:pt>
          <cx:pt idx="841">14</cx:pt>
          <cx:pt idx="842">1</cx:pt>
          <cx:pt idx="843">3</cx:pt>
          <cx:pt idx="844">8</cx:pt>
          <cx:pt idx="845">2</cx:pt>
          <cx:pt idx="846">20</cx:pt>
          <cx:pt idx="847">7</cx:pt>
          <cx:pt idx="848">6</cx:pt>
          <cx:pt idx="849">22</cx:pt>
          <cx:pt idx="850">2</cx:pt>
          <cx:pt idx="851">2</cx:pt>
          <cx:pt idx="852">27</cx:pt>
          <cx:pt idx="853">12</cx:pt>
          <cx:pt idx="854">6</cx:pt>
          <cx:pt idx="855">7</cx:pt>
          <cx:pt idx="856">5</cx:pt>
          <cx:pt idx="857">16</cx:pt>
          <cx:pt idx="858">8</cx:pt>
          <cx:pt idx="859">15</cx:pt>
          <cx:pt idx="860">5</cx:pt>
          <cx:pt idx="861">1</cx:pt>
          <cx:pt idx="862">1</cx:pt>
          <cx:pt idx="863">20</cx:pt>
          <cx:pt idx="864">16</cx:pt>
          <cx:pt idx="865">3</cx:pt>
          <cx:pt idx="866">4</cx:pt>
          <cx:pt idx="867">4</cx:pt>
          <cx:pt idx="868">12</cx:pt>
          <cx:pt idx="869">7</cx:pt>
          <cx:pt idx="870">8</cx:pt>
          <cx:pt idx="871">7</cx:pt>
          <cx:pt idx="872">2</cx:pt>
          <cx:pt idx="873">10</cx:pt>
          <cx:pt idx="874">3</cx:pt>
          <cx:pt idx="875">23</cx:pt>
          <cx:pt idx="876">4</cx:pt>
          <cx:pt idx="877">1</cx:pt>
          <cx:pt idx="878">15</cx:pt>
          <cx:pt idx="879">1</cx:pt>
          <cx:pt idx="880">3</cx:pt>
          <cx:pt idx="881">5</cx:pt>
          <cx:pt idx="882">8</cx:pt>
          <cx:pt idx="883">6</cx:pt>
          <cx:pt idx="884">7</cx:pt>
          <cx:pt idx="885">23</cx:pt>
          <cx:pt idx="886">4</cx:pt>
          <cx:pt idx="887">9</cx:pt>
          <cx:pt idx="888">3</cx:pt>
          <cx:pt idx="889">7</cx:pt>
          <cx:pt idx="890">8</cx:pt>
          <cx:pt idx="891">7</cx:pt>
          <cx:pt idx="892">8</cx:pt>
          <cx:pt idx="893">4</cx:pt>
          <cx:pt idx="894">4</cx:pt>
          <cx:pt idx="895">4</cx:pt>
          <cx:pt idx="896">4</cx:pt>
          <cx:pt idx="897">3</cx:pt>
          <cx:pt idx="898">9</cx:pt>
          <cx:pt idx="899">19</cx:pt>
          <cx:pt idx="900">4</cx:pt>
          <cx:pt idx="901">9</cx:pt>
          <cx:pt idx="902">26</cx:pt>
          <cx:pt idx="903">4</cx:pt>
          <cx:pt idx="904">8</cx:pt>
          <cx:pt idx="905">7</cx:pt>
          <cx:pt idx="906">16</cx:pt>
          <cx:pt idx="907">1</cx:pt>
          <cx:pt idx="908">7</cx:pt>
          <cx:pt idx="909">2</cx:pt>
          <cx:pt idx="910">9</cx:pt>
          <cx:pt idx="911">23</cx:pt>
          <cx:pt idx="912">6</cx:pt>
          <cx:pt idx="913">9</cx:pt>
          <cx:pt idx="914">9</cx:pt>
          <cx:pt idx="915">7</cx:pt>
          <cx:pt idx="916">6</cx:pt>
          <cx:pt idx="917">14</cx:pt>
          <cx:pt idx="918">8</cx:pt>
          <cx:pt idx="919">14</cx:pt>
          <cx:pt idx="920">12</cx:pt>
          <cx:pt idx="921">1</cx:pt>
          <cx:pt idx="922">26</cx:pt>
          <cx:pt idx="923">11</cx:pt>
          <cx:pt idx="924">2</cx:pt>
          <cx:pt idx="925">6</cx:pt>
          <cx:pt idx="926">7</cx:pt>
          <cx:pt idx="927">3</cx:pt>
          <cx:pt idx="928">20</cx:pt>
          <cx:pt idx="929">11</cx:pt>
          <cx:pt idx="930">19</cx:pt>
          <cx:pt idx="931">6</cx:pt>
          <cx:pt idx="932">2</cx:pt>
          <cx:pt idx="933">1</cx:pt>
          <cx:pt idx="934">1</cx:pt>
          <cx:pt idx="935">3</cx:pt>
          <cx:pt idx="936">3</cx:pt>
          <cx:pt idx="937">10</cx:pt>
          <cx:pt idx="938">8</cx:pt>
          <cx:pt idx="939">8</cx:pt>
          <cx:pt idx="940">13</cx:pt>
          <cx:pt idx="941">5</cx:pt>
          <cx:pt idx="942">7</cx:pt>
          <cx:pt idx="943">14</cx:pt>
          <cx:pt idx="944">9</cx:pt>
          <cx:pt idx="945">4</cx:pt>
          <cx:pt idx="946">7</cx:pt>
          <cx:pt idx="947">5</cx:pt>
          <cx:pt idx="948">10</cx:pt>
          <cx:pt idx="949">7</cx:pt>
          <cx:pt idx="950">5</cx:pt>
          <cx:pt idx="951">3</cx:pt>
          <cx:pt idx="952">7</cx:pt>
          <cx:pt idx="953">25</cx:pt>
          <cx:pt idx="954">13</cx:pt>
          <cx:pt idx="955">1</cx:pt>
          <cx:pt idx="956">9</cx:pt>
          <cx:pt idx="957">4</cx:pt>
          <cx:pt idx="958">6</cx:pt>
          <cx:pt idx="959">6</cx:pt>
          <cx:pt idx="960">2</cx:pt>
          <cx:pt idx="961">12</cx:pt>
          <cx:pt idx="962">2</cx:pt>
          <cx:pt idx="963">9</cx:pt>
          <cx:pt idx="964">9</cx:pt>
          <cx:pt idx="965">5</cx:pt>
          <cx:pt idx="966">6</cx:pt>
          <cx:pt idx="967">5</cx:pt>
          <cx:pt idx="968">5</cx:pt>
          <cx:pt idx="969">15</cx:pt>
          <cx:pt idx="970">1</cx:pt>
          <cx:pt idx="971">2</cx:pt>
          <cx:pt idx="972">40</cx:pt>
          <cx:pt idx="973">8</cx:pt>
          <cx:pt idx="974">5</cx:pt>
          <cx:pt idx="975">1</cx:pt>
          <cx:pt idx="976">7</cx:pt>
          <cx:pt idx="977">14</cx:pt>
          <cx:pt idx="978">6</cx:pt>
          <cx:pt idx="979">14</cx:pt>
          <cx:pt idx="980">3</cx:pt>
          <cx:pt idx="981">4</cx:pt>
          <cx:pt idx="982">18</cx:pt>
          <cx:pt idx="983">3</cx:pt>
          <cx:pt idx="984">9</cx:pt>
          <cx:pt idx="985">22</cx:pt>
          <cx:pt idx="986">6</cx:pt>
          <cx:pt idx="987">9</cx:pt>
          <cx:pt idx="988">11</cx:pt>
          <cx:pt idx="989">8</cx:pt>
          <cx:pt idx="990">7</cx:pt>
          <cx:pt idx="991">44</cx:pt>
          <cx:pt idx="992">7</cx:pt>
          <cx:pt idx="993">6</cx:pt>
          <cx:pt idx="994">4</cx:pt>
          <cx:pt idx="995">10</cx:pt>
          <cx:pt idx="996">8</cx:pt>
          <cx:pt idx="997">6</cx:pt>
          <cx:pt idx="998">7</cx:pt>
          <cx:pt idx="999">14</cx:pt>
          <cx:pt idx="1000">4</cx:pt>
          <cx:pt idx="1001">10</cx:pt>
          <cx:pt idx="1002">8</cx:pt>
          <cx:pt idx="1003">12</cx:pt>
          <cx:pt idx="1004">17</cx:pt>
          <cx:pt idx="1005">6</cx:pt>
          <cx:pt idx="1006">17</cx:pt>
          <cx:pt idx="1007">7</cx:pt>
          <cx:pt idx="1008">14</cx:pt>
          <cx:pt idx="1009">10</cx:pt>
          <cx:pt idx="1010">17</cx:pt>
          <cx:pt idx="1011">4</cx:pt>
          <cx:pt idx="1012">7</cx:pt>
          <cx:pt idx="1013">6</cx:pt>
          <cx:pt idx="1014">5</cx:pt>
          <cx:pt idx="1015">6</cx:pt>
          <cx:pt idx="1016">9</cx:pt>
          <cx:pt idx="1017">7</cx:pt>
          <cx:pt idx="1018">16</cx:pt>
          <cx:pt idx="1019">18</cx:pt>
          <cx:pt idx="1020">2</cx:pt>
          <cx:pt idx="1021">1</cx:pt>
          <cx:pt idx="1022">2</cx:pt>
          <cx:pt idx="1023">2</cx:pt>
          <cx:pt idx="1024">7</cx:pt>
          <cx:pt idx="1025">8</cx:pt>
          <cx:pt idx="1026">5</cx:pt>
          <cx:pt idx="1027">18</cx:pt>
          <cx:pt idx="1028">20</cx:pt>
          <cx:pt idx="1029">2</cx:pt>
          <cx:pt idx="1030">8</cx:pt>
          <cx:pt idx="1031">11</cx:pt>
          <cx:pt idx="1032">3</cx:pt>
          <cx:pt idx="1033">34</cx:pt>
          <cx:pt idx="1034">8</cx:pt>
          <cx:pt idx="1035">12</cx:pt>
          <cx:pt idx="1036">16</cx:pt>
          <cx:pt idx="1037">10</cx:pt>
          <cx:pt idx="1038">12</cx:pt>
          <cx:pt idx="1039">16</cx:pt>
          <cx:pt idx="1040">9</cx:pt>
          <cx:pt idx="1041">3</cx:pt>
          <cx:pt idx="1042">20</cx:pt>
          <cx:pt idx="1043">6</cx:pt>
          <cx:pt idx="1044">4</cx:pt>
          <cx:pt idx="1045">3</cx:pt>
          <cx:pt idx="1046">3</cx:pt>
          <cx:pt idx="1047">16</cx:pt>
          <cx:pt idx="1048">5</cx:pt>
          <cx:pt idx="1049">9</cx:pt>
          <cx:pt idx="1050">14</cx:pt>
          <cx:pt idx="1051">1</cx:pt>
          <cx:pt idx="1052">15</cx:pt>
          <cx:pt idx="1053">6</cx:pt>
          <cx:pt idx="1054">11</cx:pt>
          <cx:pt idx="1055">7</cx:pt>
          <cx:pt idx="1056">1</cx:pt>
          <cx:pt idx="1057">2</cx:pt>
          <cx:pt idx="1058">9</cx:pt>
          <cx:pt idx="1059">2</cx:pt>
          <cx:pt idx="1060">5</cx:pt>
          <cx:pt idx="1061">8</cx:pt>
          <cx:pt idx="1062">13</cx:pt>
          <cx:pt idx="1063">9</cx:pt>
          <cx:pt idx="1064">3</cx:pt>
          <cx:pt idx="1065">3</cx:pt>
          <cx:pt idx="1066">6</cx:pt>
          <cx:pt idx="1067">21</cx:pt>
          <cx:pt idx="1068">2</cx:pt>
          <cx:pt idx="1069">18</cx:pt>
          <cx:pt idx="1070">3</cx:pt>
          <cx:pt idx="1071">3</cx:pt>
          <cx:pt idx="1072">8</cx:pt>
          <cx:pt idx="1073">7</cx:pt>
          <cx:pt idx="1074">1</cx:pt>
          <cx:pt idx="1075">1</cx:pt>
          <cx:pt idx="1076">5</cx:pt>
          <cx:pt idx="1077">7</cx:pt>
          <cx:pt idx="1078">3</cx:pt>
          <cx:pt idx="1079">5</cx:pt>
          <cx:pt idx="1080">7</cx:pt>
          <cx:pt idx="1081">2</cx:pt>
          <cx:pt idx="1082">11</cx:pt>
          <cx:pt idx="1083">4</cx:pt>
          <cx:pt idx="1084">5</cx:pt>
          <cx:pt idx="1085">11</cx:pt>
          <cx:pt idx="1086">8</cx:pt>
          <cx:pt idx="1087">11</cx:pt>
          <cx:pt idx="1088">2</cx:pt>
          <cx:pt idx="1089">3</cx:pt>
          <cx:pt idx="1090">11</cx:pt>
          <cx:pt idx="1091">10</cx:pt>
          <cx:pt idx="1092">4</cx:pt>
          <cx:pt idx="1093">8</cx:pt>
          <cx:pt idx="1094">8</cx:pt>
          <cx:pt idx="1095">2</cx:pt>
          <cx:pt idx="1096">8</cx:pt>
          <cx:pt idx="1097">6</cx:pt>
          <cx:pt idx="1098">19</cx:pt>
          <cx:pt idx="1099">21</cx:pt>
          <cx:pt idx="1100">5</cx:pt>
          <cx:pt idx="1101">2</cx:pt>
          <cx:pt idx="1102">6</cx:pt>
          <cx:pt idx="1103">2</cx:pt>
          <cx:pt idx="1104">18</cx:pt>
          <cx:pt idx="1105">6</cx:pt>
          <cx:pt idx="1106">26</cx:pt>
          <cx:pt idx="1107">15</cx:pt>
          <cx:pt idx="1108">13</cx:pt>
          <cx:pt idx="1109">8</cx:pt>
          <cx:pt idx="1110">11</cx:pt>
          <cx:pt idx="1111">22</cx:pt>
          <cx:pt idx="1112">4</cx:pt>
          <cx:pt idx="1113">2</cx:pt>
          <cx:pt idx="1114">2</cx:pt>
          <cx:pt idx="1115">23</cx:pt>
          <cx:pt idx="1116">4</cx:pt>
          <cx:pt idx="1117">2</cx:pt>
          <cx:pt idx="1118">13</cx:pt>
          <cx:pt idx="1119">6</cx:pt>
          <cx:pt idx="1120">8</cx:pt>
          <cx:pt idx="1121">6</cx:pt>
          <cx:pt idx="1122">4</cx:pt>
          <cx:pt idx="1123">1</cx:pt>
          <cx:pt idx="1124">8</cx:pt>
          <cx:pt idx="1125">1</cx:pt>
          <cx:pt idx="1126">2</cx:pt>
          <cx:pt idx="1127">1</cx:pt>
          <cx:pt idx="1128">14</cx:pt>
          <cx:pt idx="1129">6</cx:pt>
          <cx:pt idx="1130">3</cx:pt>
          <cx:pt idx="1131">2</cx:pt>
          <cx:pt idx="1132">19</cx:pt>
          <cx:pt idx="1133">26</cx:pt>
          <cx:pt idx="1134">3</cx:pt>
          <cx:pt idx="1135">8</cx:pt>
          <cx:pt idx="1136">5</cx:pt>
          <cx:pt idx="1137">4</cx:pt>
          <cx:pt idx="1138">2</cx:pt>
          <cx:pt idx="1139">3</cx:pt>
          <cx:pt idx="1140">8</cx:pt>
          <cx:pt idx="1141">5</cx:pt>
          <cx:pt idx="1142">0</cx:pt>
          <cx:pt idx="1143">2</cx:pt>
          <cx:pt idx="1144">7</cx:pt>
          <cx:pt idx="1145">5</cx:pt>
          <cx:pt idx="1146">1</cx:pt>
          <cx:pt idx="1147">18</cx:pt>
          <cx:pt idx="1148">5</cx:pt>
          <cx:pt idx="1149">12</cx:pt>
          <cx:pt idx="1150">8</cx:pt>
          <cx:pt idx="1151">3</cx:pt>
          <cx:pt idx="1152">14</cx:pt>
          <cx:pt idx="1153">2</cx:pt>
          <cx:pt idx="1154">2</cx:pt>
          <cx:pt idx="1155">8</cx:pt>
          <cx:pt idx="1156">2</cx:pt>
          <cx:pt idx="1157">19</cx:pt>
          <cx:pt idx="1158">22</cx:pt>
          <cx:pt idx="1159">1</cx:pt>
          <cx:pt idx="1160">5</cx:pt>
          <cx:pt idx="1161">8</cx:pt>
          <cx:pt idx="1162">3</cx:pt>
          <cx:pt idx="1163">9</cx:pt>
          <cx:pt idx="1164">8</cx:pt>
          <cx:pt idx="1165">3</cx:pt>
          <cx:pt idx="1166">2</cx:pt>
          <cx:pt idx="1167">8</cx:pt>
          <cx:pt idx="1168">13</cx:pt>
          <cx:pt idx="1169">29</cx:pt>
          <cx:pt idx="1170">13</cx:pt>
          <cx:pt idx="1171">4</cx:pt>
          <cx:pt idx="1172">1</cx:pt>
          <cx:pt idx="1173">2</cx:pt>
          <cx:pt idx="1174">3</cx:pt>
          <cx:pt idx="1175">4</cx:pt>
          <cx:pt idx="1176">11</cx:pt>
          <cx:pt idx="1177">2</cx:pt>
          <cx:pt idx="1178">6</cx:pt>
          <cx:pt idx="1179">7</cx:pt>
          <cx:pt idx="1180">9</cx:pt>
          <cx:pt idx="1181">4</cx:pt>
          <cx:pt idx="1182">6</cx:pt>
          <cx:pt idx="1183">7</cx:pt>
          <cx:pt idx="1184">14</cx:pt>
          <cx:pt idx="1185">23</cx:pt>
          <cx:pt idx="1186">9</cx:pt>
          <cx:pt idx="1187">11</cx:pt>
          <cx:pt idx="1188">5</cx:pt>
          <cx:pt idx="1189">4</cx:pt>
          <cx:pt idx="1190">17</cx:pt>
          <cx:pt idx="1191">10</cx:pt>
          <cx:pt idx="1192">3</cx:pt>
          <cx:pt idx="1193">8</cx:pt>
          <cx:pt idx="1194">4</cx:pt>
          <cx:pt idx="1195">5</cx:pt>
          <cx:pt idx="1196">9</cx:pt>
          <cx:pt idx="1197">3</cx:pt>
          <cx:pt idx="1198">7</cx:pt>
          <cx:pt idx="1199">1</cx:pt>
          <cx:pt idx="1200">7</cx:pt>
          <cx:pt idx="1201">7</cx:pt>
          <cx:pt idx="1202">6</cx:pt>
          <cx:pt idx="1203">10</cx:pt>
          <cx:pt idx="1204">11</cx:pt>
          <cx:pt idx="1205">2</cx:pt>
          <cx:pt idx="1206">5</cx:pt>
          <cx:pt idx="1207">9</cx:pt>
          <cx:pt idx="1208">2</cx:pt>
          <cx:pt idx="1209">4</cx:pt>
          <cx:pt idx="1210">9</cx:pt>
          <cx:pt idx="1211">11</cx:pt>
          <cx:pt idx="1212">7</cx:pt>
          <cx:pt idx="1213">19</cx:pt>
          <cx:pt idx="1214">4</cx:pt>
          <cx:pt idx="1215">1</cx:pt>
          <cx:pt idx="1216">3</cx:pt>
          <cx:pt idx="1217">5</cx:pt>
          <cx:pt idx="1218">4</cx:pt>
          <cx:pt idx="1219">4</cx:pt>
          <cx:pt idx="1220">10</cx:pt>
          <cx:pt idx="1221">8</cx:pt>
          <cx:pt idx="1222">3</cx:pt>
          <cx:pt idx="1223">12</cx:pt>
          <cx:pt idx="1224">28</cx:pt>
          <cx:pt idx="1225">7</cx:pt>
          <cx:pt idx="1226">5</cx:pt>
          <cx:pt idx="1227">13</cx:pt>
          <cx:pt idx="1228">35</cx:pt>
          <cx:pt idx="1229">7</cx:pt>
          <cx:pt idx="1230">8</cx:pt>
          <cx:pt idx="1231">12</cx:pt>
          <cx:pt idx="1232">7</cx:pt>
          <cx:pt idx="1233">2</cx:pt>
          <cx:pt idx="1234">1</cx:pt>
          <cx:pt idx="1235">2</cx:pt>
          <cx:pt idx="1236">5</cx:pt>
          <cx:pt idx="1237">2</cx:pt>
          <cx:pt idx="1238">3</cx:pt>
          <cx:pt idx="1239">20</cx:pt>
          <cx:pt idx="1240">20</cx:pt>
          <cx:pt idx="1241">16</cx:pt>
          <cx:pt idx="1242">4</cx:pt>
          <cx:pt idx="1243">2</cx:pt>
          <cx:pt idx="1244">9</cx:pt>
          <cx:pt idx="1245">4</cx:pt>
          <cx:pt idx="1246">9</cx:pt>
          <cx:pt idx="1247">10</cx:pt>
          <cx:pt idx="1248">11</cx:pt>
          <cx:pt idx="1249">23</cx:pt>
          <cx:pt idx="1250">8</cx:pt>
          <cx:pt idx="1251">8</cx:pt>
          <cx:pt idx="1252">4</cx:pt>
          <cx:pt idx="1253">4</cx:pt>
          <cx:pt idx="1254">2</cx:pt>
          <cx:pt idx="1255">7</cx:pt>
          <cx:pt idx="1256">2</cx:pt>
          <cx:pt idx="1257">5</cx:pt>
          <cx:pt idx="1258">4</cx:pt>
          <cx:pt idx="1259">4</cx:pt>
          <cx:pt idx="1260">12</cx:pt>
          <cx:pt idx="1261">15</cx:pt>
          <cx:pt idx="1262">5</cx:pt>
          <cx:pt idx="1263">4</cx:pt>
          <cx:pt idx="1264">18</cx:pt>
          <cx:pt idx="1265">6</cx:pt>
          <cx:pt idx="1266">0</cx:pt>
          <cx:pt idx="1267">6</cx:pt>
          <cx:pt idx="1268">17</cx:pt>
          <cx:pt idx="1269">0</cx:pt>
          <cx:pt idx="1270">4</cx:pt>
          <cx:pt idx="1271">3</cx:pt>
          <cx:pt idx="1272">3</cx:pt>
          <cx:pt idx="1273">6</cx:pt>
          <cx:pt idx="1274">7</cx:pt>
          <cx:pt idx="1275">11</cx:pt>
          <cx:pt idx="1276">9</cx:pt>
          <cx:pt idx="1277">5</cx:pt>
          <cx:pt idx="1278">7</cx:pt>
          <cx:pt idx="1279">11</cx:pt>
          <cx:pt idx="1280">8</cx:pt>
          <cx:pt idx="1281">7</cx:pt>
          <cx:pt idx="1282">23</cx:pt>
          <cx:pt idx="1283">4</cx:pt>
          <cx:pt idx="1284">6</cx:pt>
          <cx:pt idx="1285">4</cx:pt>
          <cx:pt idx="1286">0</cx:pt>
          <cx:pt idx="1287">11</cx:pt>
          <cx:pt idx="1288">11</cx:pt>
          <cx:pt idx="1289">7</cx:pt>
          <cx:pt idx="1290">5</cx:pt>
          <cx:pt idx="1291">2</cx:pt>
          <cx:pt idx="1292">5</cx:pt>
          <cx:pt idx="1293">6</cx:pt>
          <cx:pt idx="1294">10</cx:pt>
          <cx:pt idx="1295">8</cx:pt>
          <cx:pt idx="1296">17</cx:pt>
          <cx:pt idx="1297">12</cx:pt>
          <cx:pt idx="1298">8</cx:pt>
          <cx:pt idx="1299">4</cx:pt>
          <cx:pt idx="1300">4</cx:pt>
          <cx:pt idx="1301">15</cx:pt>
          <cx:pt idx="1302">16</cx:pt>
          <cx:pt idx="1303">16</cx:pt>
          <cx:pt idx="1304">10</cx:pt>
          <cx:pt idx="1305">12</cx:pt>
          <cx:pt idx="1306">1</cx:pt>
          <cx:pt idx="1307">18</cx:pt>
          <cx:pt idx="1308">12</cx:pt>
          <cx:pt idx="1309">13</cx:pt>
          <cx:pt idx="1310">4</cx:pt>
          <cx:pt idx="1311">6</cx:pt>
          <cx:pt idx="1312">1</cx:pt>
          <cx:pt idx="1313">7</cx:pt>
          <cx:pt idx="1314">12</cx:pt>
          <cx:pt idx="1315">15</cx:pt>
          <cx:pt idx="1316">9</cx:pt>
          <cx:pt idx="1317">6</cx:pt>
          <cx:pt idx="1318">5</cx:pt>
          <cx:pt idx="1319">1</cx:pt>
          <cx:pt idx="1320">6</cx:pt>
          <cx:pt idx="1321">3</cx:pt>
          <cx:pt idx="1322">3</cx:pt>
          <cx:pt idx="1323">4</cx:pt>
          <cx:pt idx="1324">8</cx:pt>
          <cx:pt idx="1325">7</cx:pt>
          <cx:pt idx="1326">5</cx:pt>
          <cx:pt idx="1327">22</cx:pt>
          <cx:pt idx="1328">4</cx:pt>
          <cx:pt idx="1329">11</cx:pt>
          <cx:pt idx="1330">10</cx:pt>
          <cx:pt idx="1331">17</cx:pt>
          <cx:pt idx="1332">1</cx:pt>
          <cx:pt idx="1333">17</cx:pt>
          <cx:pt idx="1334">3</cx:pt>
          <cx:pt idx="1335">10</cx:pt>
          <cx:pt idx="1336">4</cx:pt>
          <cx:pt idx="1337">4</cx:pt>
          <cx:pt idx="1338">5</cx:pt>
          <cx:pt idx="1339">13</cx:pt>
          <cx:pt idx="1340">5</cx:pt>
          <cx:pt idx="1341">6</cx:pt>
          <cx:pt idx="1342">1</cx:pt>
          <cx:pt idx="1343">8</cx:pt>
          <cx:pt idx="1344">14</cx:pt>
          <cx:pt idx="1345">5</cx:pt>
          <cx:pt idx="1346">5</cx:pt>
          <cx:pt idx="1347">1</cx:pt>
          <cx:pt idx="1348">3</cx:pt>
          <cx:pt idx="1349">1</cx:pt>
          <cx:pt idx="1350">5</cx:pt>
          <cx:pt idx="1351">7</cx:pt>
          <cx:pt idx="1352">12</cx:pt>
          <cx:pt idx="1353">17</cx:pt>
          <cx:pt idx="1354">4</cx:pt>
          <cx:pt idx="1355">6</cx:pt>
          <cx:pt idx="1356">19</cx:pt>
          <cx:pt idx="1357">4</cx:pt>
          <cx:pt idx="1358">3</cx:pt>
          <cx:pt idx="1359">7</cx:pt>
          <cx:pt idx="1360">9</cx:pt>
          <cx:pt idx="1361">7</cx:pt>
          <cx:pt idx="1362">18</cx:pt>
          <cx:pt idx="1363">0</cx:pt>
          <cx:pt idx="1364">38</cx:pt>
          <cx:pt idx="1365">7</cx:pt>
          <cx:pt idx="1366">6</cx:pt>
          <cx:pt idx="1367">1</cx:pt>
          <cx:pt idx="1368">10</cx:pt>
          <cx:pt idx="1369">11</cx:pt>
          <cx:pt idx="1370">4</cx:pt>
          <cx:pt idx="1371">6</cx:pt>
          <cx:pt idx="1372">4</cx:pt>
          <cx:pt idx="1373">7</cx:pt>
          <cx:pt idx="1374">6</cx:pt>
          <cx:pt idx="1375">12</cx:pt>
          <cx:pt idx="1376">4</cx:pt>
          <cx:pt idx="1377">11</cx:pt>
          <cx:pt idx="1378">7</cx:pt>
          <cx:pt idx="1379">7</cx:pt>
          <cx:pt idx="1380">11</cx:pt>
          <cx:pt idx="1381">4</cx:pt>
          <cx:pt idx="1382">8</cx:pt>
          <cx:pt idx="1383">3</cx:pt>
          <cx:pt idx="1384">9</cx:pt>
          <cx:pt idx="1385">9</cx:pt>
          <cx:pt idx="1386">2</cx:pt>
          <cx:pt idx="1387">10</cx:pt>
          <cx:pt idx="1388">4</cx:pt>
          <cx:pt idx="1389">11</cx:pt>
          <cx:pt idx="1390">7</cx:pt>
          <cx:pt idx="1391">8</cx:pt>
          <cx:pt idx="1392">20</cx:pt>
          <cx:pt idx="1393">7</cx:pt>
          <cx:pt idx="1394">4</cx:pt>
          <cx:pt idx="1395">11</cx:pt>
          <cx:pt idx="1396">4</cx:pt>
          <cx:pt idx="1397">13</cx:pt>
          <cx:pt idx="1398">14</cx:pt>
          <cx:pt idx="1399">9</cx:pt>
          <cx:pt idx="1400">11</cx:pt>
          <cx:pt idx="1401">5</cx:pt>
          <cx:pt idx="1402">3</cx:pt>
          <cx:pt idx="1403">0</cx:pt>
          <cx:pt idx="1404">6</cx:pt>
          <cx:pt idx="1405">14</cx:pt>
          <cx:pt idx="1406">5</cx:pt>
          <cx:pt idx="1407">1</cx:pt>
          <cx:pt idx="1408">15</cx:pt>
          <cx:pt idx="1409">7</cx:pt>
          <cx:pt idx="1410">15</cx:pt>
          <cx:pt idx="1411">3</cx:pt>
          <cx:pt idx="1412">10</cx:pt>
          <cx:pt idx="1413">3</cx:pt>
          <cx:pt idx="1414">15</cx:pt>
          <cx:pt idx="1415">10</cx:pt>
          <cx:pt idx="1416">7</cx:pt>
          <cx:pt idx="1417">4</cx:pt>
          <cx:pt idx="1418">8</cx:pt>
          <cx:pt idx="1419">7</cx:pt>
          <cx:pt idx="1420">1</cx:pt>
          <cx:pt idx="1421">3</cx:pt>
          <cx:pt idx="1422">15</cx:pt>
          <cx:pt idx="1423">1</cx:pt>
          <cx:pt idx="1424">9</cx:pt>
          <cx:pt idx="1425">1</cx:pt>
          <cx:pt idx="1426">4</cx:pt>
          <cx:pt idx="1427">5</cx:pt>
          <cx:pt idx="1428">6</cx:pt>
          <cx:pt idx="1429">7</cx:pt>
          <cx:pt idx="1430">10</cx:pt>
          <cx:pt idx="1431">42</cx:pt>
          <cx:pt idx="1432">1</cx:pt>
          <cx:pt idx="1433">9</cx:pt>
          <cx:pt idx="1434">6</cx:pt>
          <cx:pt idx="1435">3</cx:pt>
          <cx:pt idx="1436">1</cx:pt>
          <cx:pt idx="1437">9</cx:pt>
          <cx:pt idx="1438">11</cx:pt>
          <cx:pt idx="1439">17</cx:pt>
          <cx:pt idx="1440">8</cx:pt>
          <cx:pt idx="1441">7</cx:pt>
          <cx:pt idx="1442">2</cx:pt>
          <cx:pt idx="1443">8</cx:pt>
          <cx:pt idx="1444">11</cx:pt>
          <cx:pt idx="1445">4</cx:pt>
          <cx:pt idx="1446">3</cx:pt>
          <cx:pt idx="1447">4</cx:pt>
          <cx:pt idx="1448">9</cx:pt>
          <cx:pt idx="1449">7</cx:pt>
          <cx:pt idx="1450">26</cx:pt>
          <cx:pt idx="1451">8</cx:pt>
          <cx:pt idx="1452">4</cx:pt>
          <cx:pt idx="1453">15</cx:pt>
          <cx:pt idx="1454">8</cx:pt>
          <cx:pt idx="1455">14</cx:pt>
          <cx:pt idx="1456">3</cx:pt>
          <cx:pt idx="1457">4</cx:pt>
          <cx:pt idx="1458">2</cx:pt>
          <cx:pt idx="1459">9</cx:pt>
          <cx:pt idx="1460">1</cx:pt>
          <cx:pt idx="1461">6</cx:pt>
          <cx:pt idx="1462">12</cx:pt>
          <cx:pt idx="1463">2</cx:pt>
          <cx:pt idx="1464">11</cx:pt>
          <cx:pt idx="1465">7</cx:pt>
          <cx:pt idx="1466">0</cx:pt>
          <cx:pt idx="1467">9</cx:pt>
          <cx:pt idx="1468">14</cx:pt>
          <cx:pt idx="1469">4</cx:pt>
          <cx:pt idx="1470">3</cx:pt>
          <cx:pt idx="1471">10</cx:pt>
          <cx:pt idx="1472">8</cx:pt>
          <cx:pt idx="1473">4</cx:pt>
          <cx:pt idx="1474">3</cx:pt>
          <cx:pt idx="1475">15</cx:pt>
          <cx:pt idx="1476">4</cx:pt>
          <cx:pt idx="1477">3</cx:pt>
          <cx:pt idx="1478">17</cx:pt>
          <cx:pt idx="1479">9</cx:pt>
          <cx:pt idx="1480">9</cx:pt>
          <cx:pt idx="1481">8</cx:pt>
          <cx:pt idx="1482">4</cx:pt>
          <cx:pt idx="1483">26</cx:pt>
          <cx:pt idx="1484">14</cx:pt>
          <cx:pt idx="1485">8</cx:pt>
          <cx:pt idx="1486">4</cx:pt>
          <cx:pt idx="1487">15</cx:pt>
          <cx:pt idx="1488">7</cx:pt>
          <cx:pt idx="1489">11</cx:pt>
          <cx:pt idx="1490">30</cx:pt>
          <cx:pt idx="1491">8</cx:pt>
          <cx:pt idx="1492">5</cx:pt>
          <cx:pt idx="1493">7</cx:pt>
          <cx:pt idx="1494">12</cx:pt>
          <cx:pt idx="1495">10</cx:pt>
          <cx:pt idx="1496">9</cx:pt>
          <cx:pt idx="1497">4</cx:pt>
          <cx:pt idx="1498">5</cx:pt>
          <cx:pt idx="1499">5</cx:pt>
          <cx:pt idx="1500">11</cx:pt>
          <cx:pt idx="1501">2</cx:pt>
          <cx:pt idx="1502">15</cx:pt>
          <cx:pt idx="1503">2</cx:pt>
          <cx:pt idx="1504">5</cx:pt>
          <cx:pt idx="1505">20</cx:pt>
          <cx:pt idx="1506">17</cx:pt>
          <cx:pt idx="1507">13</cx:pt>
          <cx:pt idx="1508">6</cx:pt>
          <cx:pt idx="1509">5</cx:pt>
          <cx:pt idx="1510">19</cx:pt>
          <cx:pt idx="1511">4</cx:pt>
          <cx:pt idx="1512">4</cx:pt>
          <cx:pt idx="1513">6</cx:pt>
          <cx:pt idx="1514">13</cx:pt>
          <cx:pt idx="1515">8</cx:pt>
          <cx:pt idx="1516">7</cx:pt>
          <cx:pt idx="1517">3</cx:pt>
          <cx:pt idx="1518">4</cx:pt>
          <cx:pt idx="1519">10</cx:pt>
          <cx:pt idx="1520">6</cx:pt>
          <cx:pt idx="1521">14</cx:pt>
          <cx:pt idx="1522">3</cx:pt>
          <cx:pt idx="1523">15</cx:pt>
          <cx:pt idx="1524">9</cx:pt>
          <cx:pt idx="1525">17</cx:pt>
          <cx:pt idx="1526">8</cx:pt>
          <cx:pt idx="1527">4</cx:pt>
          <cx:pt idx="1528">7</cx:pt>
          <cx:pt idx="1529">6</cx:pt>
          <cx:pt idx="1530">0</cx:pt>
          <cx:pt idx="1531">33</cx:pt>
          <cx:pt idx="1532">3</cx:pt>
          <cx:pt idx="1533">8</cx:pt>
          <cx:pt idx="1534">22</cx:pt>
          <cx:pt idx="1535">5</cx:pt>
          <cx:pt idx="1536">3</cx:pt>
          <cx:pt idx="1537">21</cx:pt>
          <cx:pt idx="1538">1</cx:pt>
          <cx:pt idx="1539">3</cx:pt>
          <cx:pt idx="1540">10</cx:pt>
          <cx:pt idx="1541">18</cx:pt>
          <cx:pt idx="1542">7</cx:pt>
          <cx:pt idx="1543">8</cx:pt>
          <cx:pt idx="1544">11</cx:pt>
          <cx:pt idx="1545">2</cx:pt>
          <cx:pt idx="1546">10</cx:pt>
          <cx:pt idx="1547">2</cx:pt>
          <cx:pt idx="1548">29</cx:pt>
          <cx:pt idx="1549">7</cx:pt>
          <cx:pt idx="1550">3</cx:pt>
          <cx:pt idx="1551">12</cx:pt>
          <cx:pt idx="1552">1</cx:pt>
          <cx:pt idx="1553">14</cx:pt>
          <cx:pt idx="1554">7</cx:pt>
          <cx:pt idx="1555">34</cx:pt>
          <cx:pt idx="1556">8</cx:pt>
          <cx:pt idx="1557">7</cx:pt>
          <cx:pt idx="1558">18</cx:pt>
          <cx:pt idx="1559">1</cx:pt>
          <cx:pt idx="1560">3</cx:pt>
          <cx:pt idx="1561">0</cx:pt>
          <cx:pt idx="1562">4</cx:pt>
          <cx:pt idx="1563">13</cx:pt>
          <cx:pt idx="1564">5</cx:pt>
          <cx:pt idx="1565">14</cx:pt>
          <cx:pt idx="1566">2</cx:pt>
          <cx:pt idx="1567">10</cx:pt>
          <cx:pt idx="1568">1</cx:pt>
          <cx:pt idx="1569">6</cx:pt>
          <cx:pt idx="1570">1</cx:pt>
          <cx:pt idx="1571">4</cx:pt>
          <cx:pt idx="1572">10</cx:pt>
          <cx:pt idx="1573">16</cx:pt>
          <cx:pt idx="1574">1</cx:pt>
          <cx:pt idx="1575">8</cx:pt>
          <cx:pt idx="1576">4</cx:pt>
          <cx:pt idx="1577">15</cx:pt>
          <cx:pt idx="1578">5</cx:pt>
          <cx:pt idx="1579">7</cx:pt>
          <cx:pt idx="1580">2</cx:pt>
          <cx:pt idx="1581">2</cx:pt>
          <cx:pt idx="1582">8</cx:pt>
          <cx:pt idx="1583">1</cx:pt>
          <cx:pt idx="1584">4</cx:pt>
          <cx:pt idx="1585">5</cx:pt>
          <cx:pt idx="1586">6</cx:pt>
          <cx:pt idx="1587">1</cx:pt>
          <cx:pt idx="1588">1</cx:pt>
          <cx:pt idx="1589">12</cx:pt>
          <cx:pt idx="1590">8</cx:pt>
          <cx:pt idx="1591">0</cx:pt>
          <cx:pt idx="1592">2</cx:pt>
          <cx:pt idx="1593">0</cx:pt>
          <cx:pt idx="1594">1</cx:pt>
          <cx:pt idx="1595">15</cx:pt>
          <cx:pt idx="1596">1</cx:pt>
          <cx:pt idx="1597">7</cx:pt>
          <cx:pt idx="1598">15</cx:pt>
          <cx:pt idx="1599">8</cx:pt>
          <cx:pt idx="1600">10</cx:pt>
          <cx:pt idx="1601">6</cx:pt>
          <cx:pt idx="1602">2</cx:pt>
          <cx:pt idx="1603">2</cx:pt>
          <cx:pt idx="1604">5</cx:pt>
          <cx:pt idx="1605">7</cx:pt>
          <cx:pt idx="1606">5</cx:pt>
          <cx:pt idx="1607">17</cx:pt>
          <cx:pt idx="1608">5</cx:pt>
          <cx:pt idx="1609">3</cx:pt>
          <cx:pt idx="1610">8</cx:pt>
          <cx:pt idx="1611">9</cx:pt>
          <cx:pt idx="1612">17</cx:pt>
          <cx:pt idx="1613">8</cx:pt>
          <cx:pt idx="1614">12</cx:pt>
          <cx:pt idx="1615">0</cx:pt>
          <cx:pt idx="1616">4</cx:pt>
          <cx:pt idx="1617">7</cx:pt>
          <cx:pt idx="1618">5</cx:pt>
          <cx:pt idx="1619">4</cx:pt>
          <cx:pt idx="1620">1</cx:pt>
          <cx:pt idx="1621">4</cx:pt>
          <cx:pt idx="1622">5</cx:pt>
          <cx:pt idx="1623">6</cx:pt>
          <cx:pt idx="1624">20</cx:pt>
          <cx:pt idx="1625">14</cx:pt>
          <cx:pt idx="1626">5</cx:pt>
          <cx:pt idx="1627">5</cx:pt>
          <cx:pt idx="1628">12</cx:pt>
          <cx:pt idx="1629">3</cx:pt>
          <cx:pt idx="1630">0</cx:pt>
          <cx:pt idx="1631">4</cx:pt>
          <cx:pt idx="1632">5</cx:pt>
          <cx:pt idx="1633">6</cx:pt>
          <cx:pt idx="1634">11</cx:pt>
          <cx:pt idx="1635">2</cx:pt>
          <cx:pt idx="1636">7</cx:pt>
          <cx:pt idx="1637">3</cx:pt>
          <cx:pt idx="1638">1</cx:pt>
          <cx:pt idx="1639">4</cx:pt>
          <cx:pt idx="1640">19</cx:pt>
          <cx:pt idx="1641">2</cx:pt>
          <cx:pt idx="1642">10</cx:pt>
          <cx:pt idx="1643">4</cx:pt>
          <cx:pt idx="1644">8</cx:pt>
          <cx:pt idx="1645">3</cx:pt>
          <cx:pt idx="1646">5</cx:pt>
          <cx:pt idx="1647">3</cx:pt>
          <cx:pt idx="1648">1</cx:pt>
          <cx:pt idx="1649">7</cx:pt>
          <cx:pt idx="1650">3</cx:pt>
          <cx:pt idx="1651">2</cx:pt>
          <cx:pt idx="1652">5</cx:pt>
          <cx:pt idx="1653">0</cx:pt>
          <cx:pt idx="1654">6</cx:pt>
          <cx:pt idx="1655">6</cx:pt>
          <cx:pt idx="1656">9</cx:pt>
          <cx:pt idx="1657">11</cx:pt>
          <cx:pt idx="1658">5</cx:pt>
          <cx:pt idx="1659">0</cx:pt>
          <cx:pt idx="1660">12</cx:pt>
          <cx:pt idx="1661">6</cx:pt>
          <cx:pt idx="1662">11</cx:pt>
          <cx:pt idx="1663">11</cx:pt>
          <cx:pt idx="1664">4</cx:pt>
          <cx:pt idx="1665">5</cx:pt>
          <cx:pt idx="1666">11</cx:pt>
          <cx:pt idx="1667">7</cx:pt>
          <cx:pt idx="1668">0</cx:pt>
          <cx:pt idx="1669">21</cx:pt>
          <cx:pt idx="1670">4</cx:pt>
          <cx:pt idx="1671">2</cx:pt>
          <cx:pt idx="1672">3</cx:pt>
          <cx:pt idx="1673">3</cx:pt>
          <cx:pt idx="1674">15</cx:pt>
          <cx:pt idx="1675">28</cx:pt>
          <cx:pt idx="1676">13</cx:pt>
          <cx:pt idx="1677">0</cx:pt>
          <cx:pt idx="1678">3</cx:pt>
          <cx:pt idx="1679">5</cx:pt>
          <cx:pt idx="1680">3</cx:pt>
          <cx:pt idx="1681">1</cx:pt>
          <cx:pt idx="1682">2</cx:pt>
          <cx:pt idx="1683">10</cx:pt>
          <cx:pt idx="1684">7</cx:pt>
          <cx:pt idx="1685">0</cx:pt>
          <cx:pt idx="1686">10</cx:pt>
          <cx:pt idx="1687">7</cx:pt>
          <cx:pt idx="1688">10</cx:pt>
          <cx:pt idx="1689">4</cx:pt>
          <cx:pt idx="1690">18</cx:pt>
          <cx:pt idx="1691">21</cx:pt>
          <cx:pt idx="1692">5</cx:pt>
          <cx:pt idx="1693">9</cx:pt>
          <cx:pt idx="1694">4</cx:pt>
          <cx:pt idx="1695">2</cx:pt>
          <cx:pt idx="1696">18</cx:pt>
          <cx:pt idx="1697">15</cx:pt>
          <cx:pt idx="1698">5</cx:pt>
          <cx:pt idx="1699">4</cx:pt>
          <cx:pt idx="1700">9</cx:pt>
          <cx:pt idx="1701">2</cx:pt>
          <cx:pt idx="1702">25</cx:pt>
          <cx:pt idx="1703">0</cx:pt>
          <cx:pt idx="1704">0</cx:pt>
          <cx:pt idx="1705">9</cx:pt>
          <cx:pt idx="1706">0</cx:pt>
          <cx:pt idx="1707">3</cx:pt>
          <cx:pt idx="1708">44</cx:pt>
          <cx:pt idx="1709">6</cx:pt>
          <cx:pt idx="1710">9</cx:pt>
          <cx:pt idx="1711">5</cx:pt>
          <cx:pt idx="1712">1</cx:pt>
          <cx:pt idx="1713">14</cx:pt>
          <cx:pt idx="1714">6</cx:pt>
          <cx:pt idx="1715">7</cx:pt>
          <cx:pt idx="1716">11</cx:pt>
          <cx:pt idx="1717">18</cx:pt>
          <cx:pt idx="1718">2</cx:pt>
          <cx:pt idx="1719">5</cx:pt>
          <cx:pt idx="1720">2</cx:pt>
          <cx:pt idx="1721">5</cx:pt>
          <cx:pt idx="1722">2</cx:pt>
          <cx:pt idx="1723">6</cx:pt>
          <cx:pt idx="1724">4</cx:pt>
          <cx:pt idx="1725">5</cx:pt>
          <cx:pt idx="1726">5</cx:pt>
          <cx:pt idx="1727">15</cx:pt>
          <cx:pt idx="1728">2</cx:pt>
          <cx:pt idx="1729">8</cx:pt>
          <cx:pt idx="1730">13</cx:pt>
          <cx:pt idx="1731">9</cx:pt>
          <cx:pt idx="1732">13</cx:pt>
          <cx:pt idx="1733">4</cx:pt>
          <cx:pt idx="1734">21</cx:pt>
          <cx:pt idx="1735">10</cx:pt>
          <cx:pt idx="1736">11</cx:pt>
          <cx:pt idx="1737">8</cx:pt>
          <cx:pt idx="1738">19</cx:pt>
          <cx:pt idx="1739">13</cx:pt>
          <cx:pt idx="1740">6</cx:pt>
          <cx:pt idx="1741">3</cx:pt>
          <cx:pt idx="1742">4</cx:pt>
          <cx:pt idx="1743">13</cx:pt>
          <cx:pt idx="1744">7</cx:pt>
          <cx:pt idx="1745">8</cx:pt>
          <cx:pt idx="1746">3</cx:pt>
          <cx:pt idx="1747">5</cx:pt>
          <cx:pt idx="1748">6</cx:pt>
          <cx:pt idx="1749">0</cx:pt>
          <cx:pt idx="1750">3</cx:pt>
          <cx:pt idx="1751">7</cx:pt>
          <cx:pt idx="1752">6</cx:pt>
          <cx:pt idx="1753">3</cx:pt>
          <cx:pt idx="1754">7</cx:pt>
          <cx:pt idx="1755">16</cx:pt>
          <cx:pt idx="1756">11</cx:pt>
          <cx:pt idx="1757">8</cx:pt>
          <cx:pt idx="1758">0</cx:pt>
          <cx:pt idx="1759">5</cx:pt>
          <cx:pt idx="1760">0</cx:pt>
          <cx:pt idx="1761">7</cx:pt>
          <cx:pt idx="1762">6</cx:pt>
          <cx:pt idx="1763">8</cx:pt>
          <cx:pt idx="1764">10</cx:pt>
          <cx:pt idx="1765">5</cx:pt>
          <cx:pt idx="1766">4</cx:pt>
          <cx:pt idx="1767">13</cx:pt>
          <cx:pt idx="1768">6</cx:pt>
          <cx:pt idx="1769">2</cx:pt>
          <cx:pt idx="1770">11</cx:pt>
          <cx:pt idx="1771">4</cx:pt>
          <cx:pt idx="1772">6</cx:pt>
          <cx:pt idx="1773">17</cx:pt>
          <cx:pt idx="1774">6</cx:pt>
          <cx:pt idx="1775">3</cx:pt>
          <cx:pt idx="1776">7</cx:pt>
          <cx:pt idx="1777">12</cx:pt>
          <cx:pt idx="1778">8</cx:pt>
          <cx:pt idx="1779">2</cx:pt>
          <cx:pt idx="1780">3</cx:pt>
          <cx:pt idx="1781">7</cx:pt>
          <cx:pt idx="1782">8</cx:pt>
          <cx:pt idx="1783">7</cx:pt>
          <cx:pt idx="1784">12</cx:pt>
          <cx:pt idx="1785">4</cx:pt>
          <cx:pt idx="1786">2</cx:pt>
          <cx:pt idx="1787">11</cx:pt>
          <cx:pt idx="1788">15</cx:pt>
          <cx:pt idx="1789">3</cx:pt>
          <cx:pt idx="1790">4</cx:pt>
          <cx:pt idx="1791">10</cx:pt>
          <cx:pt idx="1792">5</cx:pt>
          <cx:pt idx="1793">4</cx:pt>
          <cx:pt idx="1794">7</cx:pt>
          <cx:pt idx="1795">20</cx:pt>
          <cx:pt idx="1796">2</cx:pt>
          <cx:pt idx="1797">2</cx:pt>
          <cx:pt idx="1798">0</cx:pt>
          <cx:pt idx="1799">17</cx:pt>
          <cx:pt idx="1800">6</cx:pt>
          <cx:pt idx="1801">6</cx:pt>
          <cx:pt idx="1802">8</cx:pt>
          <cx:pt idx="1803">4</cx:pt>
          <cx:pt idx="1804">5</cx:pt>
          <cx:pt idx="1805">7</cx:pt>
          <cx:pt idx="1806">4</cx:pt>
          <cx:pt idx="1807">15</cx:pt>
          <cx:pt idx="1808">25</cx:pt>
          <cx:pt idx="1809">5</cx:pt>
          <cx:pt idx="1810">6</cx:pt>
          <cx:pt idx="1811">9</cx:pt>
          <cx:pt idx="1812">3</cx:pt>
          <cx:pt idx="1813">7</cx:pt>
          <cx:pt idx="1814">3</cx:pt>
          <cx:pt idx="1815">9</cx:pt>
          <cx:pt idx="1816">7</cx:pt>
          <cx:pt idx="1817">13</cx:pt>
          <cx:pt idx="1818">8</cx:pt>
          <cx:pt idx="1819">2</cx:pt>
          <cx:pt idx="1820">4</cx:pt>
          <cx:pt idx="1821">1</cx:pt>
          <cx:pt idx="1822">9</cx:pt>
          <cx:pt idx="1823">5</cx:pt>
          <cx:pt idx="1824">2</cx:pt>
          <cx:pt idx="1825">13</cx:pt>
          <cx:pt idx="1826">12</cx:pt>
          <cx:pt idx="1827">3</cx:pt>
          <cx:pt idx="1828">4</cx:pt>
          <cx:pt idx="1829">11</cx:pt>
          <cx:pt idx="1830">6</cx:pt>
          <cx:pt idx="1831">8</cx:pt>
          <cx:pt idx="1832">2</cx:pt>
          <cx:pt idx="1833">2</cx:pt>
          <cx:pt idx="1834">3</cx:pt>
          <cx:pt idx="1835">7</cx:pt>
          <cx:pt idx="1836">8</cx:pt>
          <cx:pt idx="1837">2</cx:pt>
          <cx:pt idx="1838">4</cx:pt>
          <cx:pt idx="1839">11</cx:pt>
          <cx:pt idx="1840">13</cx:pt>
          <cx:pt idx="1841">7</cx:pt>
          <cx:pt idx="1842">16</cx:pt>
          <cx:pt idx="1843">10</cx:pt>
          <cx:pt idx="1844">3</cx:pt>
          <cx:pt idx="1845">10</cx:pt>
          <cx:pt idx="1846">5</cx:pt>
          <cx:pt idx="1847">0</cx:pt>
          <cx:pt idx="1848">5</cx:pt>
          <cx:pt idx="1849">7</cx:pt>
          <cx:pt idx="1850">2</cx:pt>
          <cx:pt idx="1851">0</cx:pt>
          <cx:pt idx="1852">4</cx:pt>
          <cx:pt idx="1853">3</cx:pt>
          <cx:pt idx="1854">0</cx:pt>
          <cx:pt idx="1855">4</cx:pt>
          <cx:pt idx="1856">1</cx:pt>
          <cx:pt idx="1857">7</cx:pt>
          <cx:pt idx="1858">5</cx:pt>
          <cx:pt idx="1859">1</cx:pt>
          <cx:pt idx="1860">2</cx:pt>
          <cx:pt idx="1861">2</cx:pt>
          <cx:pt idx="1862">5</cx:pt>
          <cx:pt idx="1863">6</cx:pt>
          <cx:pt idx="1864">1</cx:pt>
          <cx:pt idx="1865">1</cx:pt>
          <cx:pt idx="1866">6</cx:pt>
          <cx:pt idx="1867">5</cx:pt>
          <cx:pt idx="1868">8</cx:pt>
          <cx:pt idx="1869">4</cx:pt>
          <cx:pt idx="1870">3</cx:pt>
          <cx:pt idx="1871">0</cx:pt>
          <cx:pt idx="1872">3</cx:pt>
          <cx:pt idx="1873">7</cx:pt>
          <cx:pt idx="1874">3</cx:pt>
          <cx:pt idx="1875">11</cx:pt>
          <cx:pt idx="1876">7</cx:pt>
          <cx:pt idx="1877">6</cx:pt>
          <cx:pt idx="1878">1</cx:pt>
          <cx:pt idx="1879">10</cx:pt>
          <cx:pt idx="1880">3</cx:pt>
          <cx:pt idx="1881">5</cx:pt>
          <cx:pt idx="1882">6</cx:pt>
          <cx:pt idx="1883">24</cx:pt>
          <cx:pt idx="1884">7</cx:pt>
          <cx:pt idx="1885">8</cx:pt>
          <cx:pt idx="1886">0</cx:pt>
          <cx:pt idx="1887">26</cx:pt>
          <cx:pt idx="1888">6</cx:pt>
          <cx:pt idx="1889">9</cx:pt>
          <cx:pt idx="1890">18</cx:pt>
          <cx:pt idx="1891">14</cx:pt>
          <cx:pt idx="1892">2</cx:pt>
          <cx:pt idx="1893">9</cx:pt>
          <cx:pt idx="1894">2</cx:pt>
          <cx:pt idx="1895">18</cx:pt>
          <cx:pt idx="1896">5</cx:pt>
          <cx:pt idx="1897">13</cx:pt>
          <cx:pt idx="1898">2</cx:pt>
          <cx:pt idx="1899">18</cx:pt>
          <cx:pt idx="1900">3</cx:pt>
          <cx:pt idx="1901">15</cx:pt>
          <cx:pt idx="1902">1</cx:pt>
          <cx:pt idx="1903">9</cx:pt>
          <cx:pt idx="1904">4</cx:pt>
          <cx:pt idx="1905">8</cx:pt>
          <cx:pt idx="1906">4</cx:pt>
          <cx:pt idx="1907">8</cx:pt>
          <cx:pt idx="1908">6</cx:pt>
          <cx:pt idx="1909">2</cx:pt>
          <cx:pt idx="1910">4</cx:pt>
          <cx:pt idx="1911">5</cx:pt>
          <cx:pt idx="1912">5</cx:pt>
          <cx:pt idx="1913">9</cx:pt>
          <cx:pt idx="1914">10</cx:pt>
          <cx:pt idx="1915">5</cx:pt>
          <cx:pt idx="1916">6</cx:pt>
          <cx:pt idx="1917">10</cx:pt>
          <cx:pt idx="1918">5</cx:pt>
          <cx:pt idx="1919">10</cx:pt>
          <cx:pt idx="1920">6</cx:pt>
          <cx:pt idx="1921">32</cx:pt>
          <cx:pt idx="1922">16</cx:pt>
          <cx:pt idx="1923">2</cx:pt>
          <cx:pt idx="1924">3</cx:pt>
          <cx:pt idx="1925">4</cx:pt>
          <cx:pt idx="1926">2</cx:pt>
          <cx:pt idx="1927">8</cx:pt>
          <cx:pt idx="1928">3</cx:pt>
          <cx:pt idx="1929">6</cx:pt>
          <cx:pt idx="1930">7</cx:pt>
          <cx:pt idx="1931">3</cx:pt>
          <cx:pt idx="1932">1</cx:pt>
          <cx:pt idx="1933">4</cx:pt>
          <cx:pt idx="1934">5</cx:pt>
          <cx:pt idx="1935">6</cx:pt>
          <cx:pt idx="1936">4</cx:pt>
          <cx:pt idx="1937">6</cx:pt>
          <cx:pt idx="1938">3</cx:pt>
          <cx:pt idx="1939">5</cx:pt>
          <cx:pt idx="1940">2</cx:pt>
          <cx:pt idx="1941">3</cx:pt>
          <cx:pt idx="1942">3</cx:pt>
          <cx:pt idx="1943">0</cx:pt>
          <cx:pt idx="1944">9</cx:pt>
          <cx:pt idx="1945">1</cx:pt>
          <cx:pt idx="1946">3</cx:pt>
          <cx:pt idx="1947">19</cx:pt>
          <cx:pt idx="1948">4</cx:pt>
          <cx:pt idx="1949">8</cx:pt>
          <cx:pt idx="1950">9</cx:pt>
          <cx:pt idx="1951">11</cx:pt>
          <cx:pt idx="1952">10</cx:pt>
          <cx:pt idx="1953">13</cx:pt>
          <cx:pt idx="1954">4</cx:pt>
          <cx:pt idx="1955">6</cx:pt>
          <cx:pt idx="1956">4</cx:pt>
          <cx:pt idx="1957">6</cx:pt>
          <cx:pt idx="1958">4</cx:pt>
          <cx:pt idx="1959">3</cx:pt>
          <cx:pt idx="1960">1</cx:pt>
          <cx:pt idx="1961">3</cx:pt>
          <cx:pt idx="1962">20</cx:pt>
          <cx:pt idx="1963">4</cx:pt>
          <cx:pt idx="1964">4</cx:pt>
          <cx:pt idx="1965">10</cx:pt>
          <cx:pt idx="1966">6</cx:pt>
          <cx:pt idx="1967">20</cx:pt>
          <cx:pt idx="1968">5</cx:pt>
          <cx:pt idx="1969">11</cx:pt>
          <cx:pt idx="1970">16</cx:pt>
          <cx:pt idx="1971">11</cx:pt>
          <cx:pt idx="1972">2</cx:pt>
          <cx:pt idx="1973">3</cx:pt>
          <cx:pt idx="1974">10</cx:pt>
          <cx:pt idx="1975">3</cx:pt>
          <cx:pt idx="1976">1</cx:pt>
          <cx:pt idx="1977">5</cx:pt>
          <cx:pt idx="1978">4</cx:pt>
          <cx:pt idx="1979">9</cx:pt>
          <cx:pt idx="1980">1</cx:pt>
          <cx:pt idx="1981">2</cx:pt>
          <cx:pt idx="1982">3</cx:pt>
          <cx:pt idx="1983">5</cx:pt>
          <cx:pt idx="1984">8</cx:pt>
          <cx:pt idx="1985">9</cx:pt>
          <cx:pt idx="1986">18</cx:pt>
          <cx:pt idx="1987">7</cx:pt>
          <cx:pt idx="1988">8</cx:pt>
          <cx:pt idx="1989">23</cx:pt>
          <cx:pt idx="1990">12</cx:pt>
          <cx:pt idx="1991">1</cx:pt>
          <cx:pt idx="1992">10</cx:pt>
          <cx:pt idx="1993">8</cx:pt>
          <cx:pt idx="1994">6</cx:pt>
          <cx:pt idx="1995">7</cx:pt>
          <cx:pt idx="1996">14</cx:pt>
          <cx:pt idx="1997">7</cx:pt>
          <cx:pt idx="1998">4</cx:pt>
          <cx:pt idx="1999">9</cx:pt>
          <cx:pt idx="2000">25</cx:pt>
          <cx:pt idx="2001">6</cx:pt>
          <cx:pt idx="2002">0</cx:pt>
          <cx:pt idx="2003">6</cx:pt>
          <cx:pt idx="2004">4</cx:pt>
          <cx:pt idx="2005">3</cx:pt>
          <cx:pt idx="2006">1</cx:pt>
          <cx:pt idx="2007">3</cx:pt>
          <cx:pt idx="2008">5</cx:pt>
          <cx:pt idx="2009">3</cx:pt>
          <cx:pt idx="2010">3</cx:pt>
          <cx:pt idx="2011">4</cx:pt>
          <cx:pt idx="2012">0</cx:pt>
          <cx:pt idx="2013">2</cx:pt>
          <cx:pt idx="2014">1</cx:pt>
          <cx:pt idx="2015">2</cx:pt>
          <cx:pt idx="2016">24</cx:pt>
          <cx:pt idx="2017">2</cx:pt>
          <cx:pt idx="2018">5</cx:pt>
          <cx:pt idx="2019">2</cx:pt>
          <cx:pt idx="2020">4</cx:pt>
          <cx:pt idx="2021">1</cx:pt>
          <cx:pt idx="2022">3</cx:pt>
          <cx:pt idx="2023">5</cx:pt>
          <cx:pt idx="2024">6</cx:pt>
          <cx:pt idx="2025">4</cx:pt>
          <cx:pt idx="2026">5</cx:pt>
          <cx:pt idx="2027">11</cx:pt>
          <cx:pt idx="2028">7</cx:pt>
          <cx:pt idx="2029">13</cx:pt>
          <cx:pt idx="2030">13</cx:pt>
          <cx:pt idx="2031">8</cx:pt>
          <cx:pt idx="2032">14</cx:pt>
          <cx:pt idx="2033">9</cx:pt>
          <cx:pt idx="2034">5</cx:pt>
          <cx:pt idx="2035">6</cx:pt>
          <cx:pt idx="2036">8</cx:pt>
          <cx:pt idx="2037">0</cx:pt>
          <cx:pt idx="2038">17</cx:pt>
          <cx:pt idx="2039">6</cx:pt>
          <cx:pt idx="2040">1</cx:pt>
          <cx:pt idx="2041">21</cx:pt>
          <cx:pt idx="2042">4</cx:pt>
          <cx:pt idx="2043">3</cx:pt>
          <cx:pt idx="2044">2</cx:pt>
          <cx:pt idx="2045">6</cx:pt>
          <cx:pt idx="2046">12</cx:pt>
          <cx:pt idx="2047">1</cx:pt>
          <cx:pt idx="2048">6</cx:pt>
          <cx:pt idx="2049">3</cx:pt>
          <cx:pt idx="2050">5</cx:pt>
          <cx:pt idx="2051">6</cx:pt>
          <cx:pt idx="2052">1</cx:pt>
          <cx:pt idx="2053">6</cx:pt>
          <cx:pt idx="2054">3</cx:pt>
          <cx:pt idx="2055">7</cx:pt>
          <cx:pt idx="2056">1</cx:pt>
          <cx:pt idx="2057">1</cx:pt>
          <cx:pt idx="2058">3</cx:pt>
          <cx:pt idx="2059">5</cx:pt>
          <cx:pt idx="2060">1</cx:pt>
          <cx:pt idx="2061">8</cx:pt>
          <cx:pt idx="2062">8</cx:pt>
          <cx:pt idx="2063">20</cx:pt>
          <cx:pt idx="2064">11</cx:pt>
          <cx:pt idx="2065">4</cx:pt>
          <cx:pt idx="2066">15</cx:pt>
          <cx:pt idx="2067">1</cx:pt>
          <cx:pt idx="2068">6</cx:pt>
          <cx:pt idx="2069">8</cx:pt>
          <cx:pt idx="2070">4</cx:pt>
          <cx:pt idx="2071">0</cx:pt>
          <cx:pt idx="2072">13</cx:pt>
          <cx:pt idx="2073">1</cx:pt>
          <cx:pt idx="2074">13</cx:pt>
          <cx:pt idx="2075">2</cx:pt>
          <cx:pt idx="2076">10</cx:pt>
          <cx:pt idx="2077">2</cx:pt>
          <cx:pt idx="2078">9</cx:pt>
          <cx:pt idx="2079">3</cx:pt>
          <cx:pt idx="2080">12</cx:pt>
          <cx:pt idx="2081">4</cx:pt>
          <cx:pt idx="2082">8</cx:pt>
          <cx:pt idx="2083">7</cx:pt>
          <cx:pt idx="2084">22</cx:pt>
          <cx:pt idx="2085">15</cx:pt>
          <cx:pt idx="2086">6</cx:pt>
          <cx:pt idx="2087">8</cx:pt>
          <cx:pt idx="2088">9</cx:pt>
          <cx:pt idx="2089">6</cx:pt>
          <cx:pt idx="2090">8</cx:pt>
          <cx:pt idx="2091">16</cx:pt>
          <cx:pt idx="2092">1</cx:pt>
          <cx:pt idx="2093">0</cx:pt>
          <cx:pt idx="2094">6</cx:pt>
          <cx:pt idx="2095">4</cx:pt>
          <cx:pt idx="2096">3</cx:pt>
          <cx:pt idx="2097">9</cx:pt>
          <cx:pt idx="2098">3</cx:pt>
          <cx:pt idx="2099">15</cx:pt>
          <cx:pt idx="2100">21</cx:pt>
          <cx:pt idx="2101">9</cx:pt>
          <cx:pt idx="2102">2</cx:pt>
          <cx:pt idx="2103">0</cx:pt>
          <cx:pt idx="2104">0</cx:pt>
          <cx:pt idx="2105">2</cx:pt>
          <cx:pt idx="2106">6</cx:pt>
          <cx:pt idx="2107">4</cx:pt>
          <cx:pt idx="2108">2</cx:pt>
          <cx:pt idx="2109">1</cx:pt>
          <cx:pt idx="2110">4</cx:pt>
          <cx:pt idx="2111">9</cx:pt>
          <cx:pt idx="2112">2</cx:pt>
          <cx:pt idx="2113">6</cx:pt>
          <cx:pt idx="2114">8</cx:pt>
          <cx:pt idx="2115">5</cx:pt>
          <cx:pt idx="2116">9</cx:pt>
          <cx:pt idx="2117">4</cx:pt>
          <cx:pt idx="2118">4</cx:pt>
          <cx:pt idx="2119">2</cx:pt>
          <cx:pt idx="2120">3</cx:pt>
          <cx:pt idx="2121">4</cx:pt>
          <cx:pt idx="2122">2</cx:pt>
          <cx:pt idx="2123">1</cx:pt>
          <cx:pt idx="2124">5</cx:pt>
          <cx:pt idx="2125">0</cx:pt>
          <cx:pt idx="2126">10</cx:pt>
          <cx:pt idx="2127">8</cx:pt>
          <cx:pt idx="2128">6</cx:pt>
          <cx:pt idx="2129">15</cx:pt>
          <cx:pt idx="2130">7</cx:pt>
          <cx:pt idx="2131">8</cx:pt>
          <cx:pt idx="2132">5</cx:pt>
          <cx:pt idx="2133">2</cx:pt>
          <cx:pt idx="2134">4</cx:pt>
          <cx:pt idx="2135">8</cx:pt>
          <cx:pt idx="2136">9</cx:pt>
          <cx:pt idx="2137">8</cx:pt>
          <cx:pt idx="2138">16</cx:pt>
          <cx:pt idx="2139">10</cx:pt>
          <cx:pt idx="2140">5</cx:pt>
          <cx:pt idx="2141">3</cx:pt>
          <cx:pt idx="2142">0</cx:pt>
          <cx:pt idx="2143">4</cx:pt>
          <cx:pt idx="2144">4</cx:pt>
          <cx:pt idx="2145">3</cx:pt>
          <cx:pt idx="2146">7</cx:pt>
          <cx:pt idx="2147">5</cx:pt>
          <cx:pt idx="2148">2</cx:pt>
          <cx:pt idx="2149">2</cx:pt>
          <cx:pt idx="2150">3</cx:pt>
          <cx:pt idx="2151">13</cx:pt>
          <cx:pt idx="2152">5</cx:pt>
          <cx:pt idx="2153">1</cx:pt>
          <cx:pt idx="2154">26</cx:pt>
          <cx:pt idx="2155">6</cx:pt>
          <cx:pt idx="2156">24</cx:pt>
          <cx:pt idx="2157">2</cx:pt>
          <cx:pt idx="2158">0</cx:pt>
          <cx:pt idx="2159">6</cx:pt>
          <cx:pt idx="2160">7</cx:pt>
          <cx:pt idx="2161">4</cx:pt>
          <cx:pt idx="2162">7</cx:pt>
          <cx:pt idx="2163">25</cx:pt>
          <cx:pt idx="2164">0</cx:pt>
          <cx:pt idx="2165">1</cx:pt>
          <cx:pt idx="2166">2</cx:pt>
          <cx:pt idx="2167">13</cx:pt>
          <cx:pt idx="2168">0</cx:pt>
          <cx:pt idx="2169">2</cx:pt>
          <cx:pt idx="2170">3</cx:pt>
          <cx:pt idx="2171">11</cx:pt>
          <cx:pt idx="2172">15</cx:pt>
          <cx:pt idx="2173">8</cx:pt>
          <cx:pt idx="2174">9</cx:pt>
          <cx:pt idx="2175">0</cx:pt>
          <cx:pt idx="2176">3</cx:pt>
          <cx:pt idx="2177">9</cx:pt>
          <cx:pt idx="2178">8</cx:pt>
          <cx:pt idx="2179">1</cx:pt>
          <cx:pt idx="2180">6</cx:pt>
          <cx:pt idx="2181">6</cx:pt>
          <cx:pt idx="2182">3</cx:pt>
          <cx:pt idx="2183">11</cx:pt>
          <cx:pt idx="2184">3</cx:pt>
          <cx:pt idx="2185">3</cx:pt>
          <cx:pt idx="2186">3</cx:pt>
          <cx:pt idx="2187">11</cx:pt>
          <cx:pt idx="2188">19</cx:pt>
          <cx:pt idx="2189">11</cx:pt>
          <cx:pt idx="2190">1</cx:pt>
          <cx:pt idx="2191">8</cx:pt>
          <cx:pt idx="2192">5</cx:pt>
          <cx:pt idx="2193">10</cx:pt>
          <cx:pt idx="2194">3</cx:pt>
          <cx:pt idx="2195">10</cx:pt>
          <cx:pt idx="2196">23</cx:pt>
          <cx:pt idx="2197">8</cx:pt>
          <cx:pt idx="2198">20</cx:pt>
          <cx:pt idx="2199">2</cx:pt>
          <cx:pt idx="2200">4</cx:pt>
          <cx:pt idx="2201">2</cx:pt>
          <cx:pt idx="2202">7</cx:pt>
          <cx:pt idx="2203">3</cx:pt>
          <cx:pt idx="2204">1</cx:pt>
          <cx:pt idx="2205">9</cx:pt>
          <cx:pt idx="2206">3</cx:pt>
          <cx:pt idx="2207">8</cx:pt>
          <cx:pt idx="2208">4</cx:pt>
          <cx:pt idx="2209">3</cx:pt>
          <cx:pt idx="2210">9</cx:pt>
          <cx:pt idx="2211">2</cx:pt>
          <cx:pt idx="2212">7</cx:pt>
          <cx:pt idx="2213">3</cx:pt>
          <cx:pt idx="2214">4</cx:pt>
          <cx:pt idx="2215">5</cx:pt>
          <cx:pt idx="2216">10</cx:pt>
          <cx:pt idx="2217">2</cx:pt>
          <cx:pt idx="2218">10</cx:pt>
          <cx:pt idx="2219">6</cx:pt>
          <cx:pt idx="2220">2</cx:pt>
          <cx:pt idx="2221">6</cx:pt>
          <cx:pt idx="2222">6</cx:pt>
          <cx:pt idx="2223">12</cx:pt>
          <cx:pt idx="2224">5</cx:pt>
          <cx:pt idx="2225">2</cx:pt>
          <cx:pt idx="2226">1</cx:pt>
          <cx:pt idx="2227">3</cx:pt>
          <cx:pt idx="2228">4</cx:pt>
          <cx:pt idx="2229">4</cx:pt>
          <cx:pt idx="2230">1</cx:pt>
          <cx:pt idx="2231">5</cx:pt>
          <cx:pt idx="2232">7</cx:pt>
          <cx:pt idx="2233">2</cx:pt>
          <cx:pt idx="2234">32</cx:pt>
          <cx:pt idx="2235">4</cx:pt>
          <cx:pt idx="2236">9</cx:pt>
          <cx:pt idx="2237">4</cx:pt>
          <cx:pt idx="2238">13</cx:pt>
          <cx:pt idx="2239">5</cx:pt>
          <cx:pt idx="2240">6</cx:pt>
          <cx:pt idx="2241">17</cx:pt>
          <cx:pt idx="2242">3</cx:pt>
          <cx:pt idx="2243">6</cx:pt>
          <cx:pt idx="2244">3</cx:pt>
          <cx:pt idx="2245">15</cx:pt>
          <cx:pt idx="2246">2</cx:pt>
          <cx:pt idx="2247">0</cx:pt>
          <cx:pt idx="2248">18</cx:pt>
          <cx:pt idx="2249">1</cx:pt>
          <cx:pt idx="2250">16</cx:pt>
          <cx:pt idx="2251">8</cx:pt>
          <cx:pt idx="2252">5</cx:pt>
          <cx:pt idx="2253">10</cx:pt>
          <cx:pt idx="2254">3</cx:pt>
          <cx:pt idx="2255">7</cx:pt>
          <cx:pt idx="2256">8</cx:pt>
          <cx:pt idx="2257">9</cx:pt>
          <cx:pt idx="2258">7</cx:pt>
          <cx:pt idx="2259">4</cx:pt>
          <cx:pt idx="2260">7</cx:pt>
          <cx:pt idx="2261">10</cx:pt>
          <cx:pt idx="2262">7</cx:pt>
          <cx:pt idx="2263">25</cx:pt>
          <cx:pt idx="2264">11</cx:pt>
          <cx:pt idx="2265">5</cx:pt>
          <cx:pt idx="2266">2</cx:pt>
          <cx:pt idx="2267">4</cx:pt>
          <cx:pt idx="2268">12</cx:pt>
          <cx:pt idx="2269">7</cx:pt>
          <cx:pt idx="2270">0</cx:pt>
          <cx:pt idx="2271">0</cx:pt>
          <cx:pt idx="2272">4</cx:pt>
          <cx:pt idx="2273">3</cx:pt>
          <cx:pt idx="2274">5</cx:pt>
          <cx:pt idx="2275">2</cx:pt>
          <cx:pt idx="2276">8</cx:pt>
          <cx:pt idx="2277">7</cx:pt>
          <cx:pt idx="2278">0</cx:pt>
          <cx:pt idx="2279">3</cx:pt>
          <cx:pt idx="2280">3</cx:pt>
          <cx:pt idx="2281">0</cx:pt>
          <cx:pt idx="2282">5</cx:pt>
          <cx:pt idx="2283">12</cx:pt>
          <cx:pt idx="2284">12</cx:pt>
          <cx:pt idx="2285">6</cx:pt>
          <cx:pt idx="2286">7</cx:pt>
          <cx:pt idx="2287">15</cx:pt>
          <cx:pt idx="2288">4</cx:pt>
          <cx:pt idx="2289">2</cx:pt>
          <cx:pt idx="2290">1</cx:pt>
          <cx:pt idx="2291">8</cx:pt>
          <cx:pt idx="2292">1</cx:pt>
          <cx:pt idx="2293">1</cx:pt>
          <cx:pt idx="2294">6</cx:pt>
          <cx:pt idx="2295">6</cx:pt>
          <cx:pt idx="2296">4</cx:pt>
          <cx:pt idx="2297">4</cx:pt>
          <cx:pt idx="2298">3</cx:pt>
          <cx:pt idx="2299">9</cx:pt>
          <cx:pt idx="2300">20</cx:pt>
          <cx:pt idx="2301">4</cx:pt>
          <cx:pt idx="2302">9</cx:pt>
          <cx:pt idx="2303">1</cx:pt>
          <cx:pt idx="2304">6</cx:pt>
          <cx:pt idx="2305">9</cx:pt>
          <cx:pt idx="2306">11</cx:pt>
          <cx:pt idx="2307">5</cx:pt>
          <cx:pt idx="2308">13</cx:pt>
          <cx:pt idx="2309">2</cx:pt>
          <cx:pt idx="2310">6</cx:pt>
          <cx:pt idx="2311">1</cx:pt>
          <cx:pt idx="2312">2</cx:pt>
          <cx:pt idx="2313">16</cx:pt>
          <cx:pt idx="2314">16</cx:pt>
          <cx:pt idx="2315">4</cx:pt>
          <cx:pt idx="2316">10</cx:pt>
          <cx:pt idx="2317">9</cx:pt>
          <cx:pt idx="2318">3</cx:pt>
          <cx:pt idx="2319">1</cx:pt>
          <cx:pt idx="2320">3</cx:pt>
          <cx:pt idx="2321">3</cx:pt>
          <cx:pt idx="2322">7</cx:pt>
          <cx:pt idx="2323">2</cx:pt>
          <cx:pt idx="2324">3</cx:pt>
          <cx:pt idx="2325">16</cx:pt>
          <cx:pt idx="2326">8</cx:pt>
          <cx:pt idx="2327">10</cx:pt>
          <cx:pt idx="2328">3</cx:pt>
          <cx:pt idx="2329">5</cx:pt>
          <cx:pt idx="2330">16</cx:pt>
          <cx:pt idx="2331">7</cx:pt>
          <cx:pt idx="2332">4</cx:pt>
          <cx:pt idx="2333">9</cx:pt>
          <cx:pt idx="2334">12</cx:pt>
          <cx:pt idx="2335">4</cx:pt>
          <cx:pt idx="2336">2</cx:pt>
          <cx:pt idx="2337">3</cx:pt>
          <cx:pt idx="2338">2</cx:pt>
          <cx:pt idx="2339">6</cx:pt>
          <cx:pt idx="2340">21</cx:pt>
          <cx:pt idx="2341">10</cx:pt>
          <cx:pt idx="2342">5</cx:pt>
          <cx:pt idx="2343">4</cx:pt>
          <cx:pt idx="2344">12</cx:pt>
          <cx:pt idx="2345">10</cx:pt>
          <cx:pt idx="2346">2</cx:pt>
          <cx:pt idx="2347">4</cx:pt>
          <cx:pt idx="2348">4</cx:pt>
          <cx:pt idx="2349">6</cx:pt>
          <cx:pt idx="2350">17</cx:pt>
          <cx:pt idx="2351">20</cx:pt>
          <cx:pt idx="2352">3</cx:pt>
          <cx:pt idx="2353">4</cx:pt>
          <cx:pt idx="2354">7</cx:pt>
          <cx:pt idx="2355">1</cx:pt>
          <cx:pt idx="2356">8</cx:pt>
          <cx:pt idx="2357">13</cx:pt>
          <cx:pt idx="2358">6</cx:pt>
          <cx:pt idx="2359">3</cx:pt>
          <cx:pt idx="2360">4</cx:pt>
          <cx:pt idx="2361">6</cx:pt>
          <cx:pt idx="2362">2</cx:pt>
          <cx:pt idx="2363">7</cx:pt>
          <cx:pt idx="2364">2</cx:pt>
          <cx:pt idx="2365">11</cx:pt>
          <cx:pt idx="2366">5</cx:pt>
          <cx:pt idx="2367">9</cx:pt>
          <cx:pt idx="2368">2</cx:pt>
          <cx:pt idx="2369">3</cx:pt>
          <cx:pt idx="2370">8</cx:pt>
          <cx:pt idx="2371">4</cx:pt>
          <cx:pt idx="2372">6</cx:pt>
          <cx:pt idx="2373">3</cx:pt>
          <cx:pt idx="2374">2</cx:pt>
          <cx:pt idx="2375">1</cx:pt>
          <cx:pt idx="2376">6</cx:pt>
          <cx:pt idx="2377">1</cx:pt>
          <cx:pt idx="2378">7</cx:pt>
          <cx:pt idx="2379">0</cx:pt>
          <cx:pt idx="2380">3</cx:pt>
          <cx:pt idx="2381">0</cx:pt>
          <cx:pt idx="2382">5</cx:pt>
          <cx:pt idx="2383">4</cx:pt>
          <cx:pt idx="2384">7</cx:pt>
          <cx:pt idx="2385">4</cx:pt>
          <cx:pt idx="2386">25</cx:pt>
          <cx:pt idx="2387">2</cx:pt>
          <cx:pt idx="2388">3</cx:pt>
          <cx:pt idx="2389">2</cx:pt>
          <cx:pt idx="2390">15</cx:pt>
          <cx:pt idx="2391">6</cx:pt>
          <cx:pt idx="2392">14</cx:pt>
          <cx:pt idx="2393">8</cx:pt>
          <cx:pt idx="2394">5</cx:pt>
          <cx:pt idx="2395">2</cx:pt>
          <cx:pt idx="2396">6</cx:pt>
          <cx:pt idx="2397">6</cx:pt>
          <cx:pt idx="2398">3</cx:pt>
          <cx:pt idx="2399">11</cx:pt>
          <cx:pt idx="2400">10</cx:pt>
          <cx:pt idx="2401">3</cx:pt>
          <cx:pt idx="2402">1</cx:pt>
          <cx:pt idx="2403">2</cx:pt>
          <cx:pt idx="2404">4</cx:pt>
          <cx:pt idx="2405">0</cx:pt>
          <cx:pt idx="2406">8</cx:pt>
          <cx:pt idx="2407">2</cx:pt>
          <cx:pt idx="2408">25</cx:pt>
          <cx:pt idx="2409">3</cx:pt>
          <cx:pt idx="2410">7</cx:pt>
          <cx:pt idx="2411">3</cx:pt>
          <cx:pt idx="2412">2</cx:pt>
          <cx:pt idx="2413">5</cx:pt>
          <cx:pt idx="2414">8</cx:pt>
          <cx:pt idx="2415">6</cx:pt>
          <cx:pt idx="2416">3</cx:pt>
          <cx:pt idx="2417">5</cx:pt>
          <cx:pt idx="2418">5</cx:pt>
          <cx:pt idx="2419">3</cx:pt>
          <cx:pt idx="2420">2</cx:pt>
          <cx:pt idx="2421">1</cx:pt>
          <cx:pt idx="2422">14</cx:pt>
          <cx:pt idx="2423">6</cx:pt>
          <cx:pt idx="2424">7</cx:pt>
          <cx:pt idx="2425">1</cx:pt>
          <cx:pt idx="2426">15</cx:pt>
          <cx:pt idx="2427">11</cx:pt>
          <cx:pt idx="2428">2</cx:pt>
          <cx:pt idx="2429">11</cx:pt>
          <cx:pt idx="2430">6</cx:pt>
          <cx:pt idx="2431">14</cx:pt>
          <cx:pt idx="2432">0</cx:pt>
          <cx:pt idx="2433">9</cx:pt>
          <cx:pt idx="2434">12</cx:pt>
          <cx:pt idx="2435">14</cx:pt>
          <cx:pt idx="2436">13</cx:pt>
          <cx:pt idx="2437">32</cx:pt>
          <cx:pt idx="2438">4</cx:pt>
          <cx:pt idx="2439">2</cx:pt>
          <cx:pt idx="2440">5</cx:pt>
          <cx:pt idx="2441">17</cx:pt>
          <cx:pt idx="2442">3</cx:pt>
          <cx:pt idx="2443">10</cx:pt>
          <cx:pt idx="2444">1</cx:pt>
          <cx:pt idx="2445">17</cx:pt>
          <cx:pt idx="2446">3</cx:pt>
          <cx:pt idx="2447">14</cx:pt>
          <cx:pt idx="2448">9</cx:pt>
          <cx:pt idx="2449">12</cx:pt>
          <cx:pt idx="2450">5</cx:pt>
          <cx:pt idx="2451">11</cx:pt>
          <cx:pt idx="2452">0</cx:pt>
          <cx:pt idx="2453">20</cx:pt>
          <cx:pt idx="2454">6</cx:pt>
          <cx:pt idx="2455">2</cx:pt>
          <cx:pt idx="2456">8</cx:pt>
          <cx:pt idx="2457">7</cx:pt>
          <cx:pt idx="2458">12</cx:pt>
          <cx:pt idx="2459">2</cx:pt>
          <cx:pt idx="2460">8</cx:pt>
          <cx:pt idx="2461">7</cx:pt>
          <cx:pt idx="2462">5</cx:pt>
          <cx:pt idx="2463">1</cx:pt>
          <cx:pt idx="2464">9</cx:pt>
          <cx:pt idx="2465">5</cx:pt>
          <cx:pt idx="2466">15</cx:pt>
          <cx:pt idx="2467">2</cx:pt>
          <cx:pt idx="2468">6</cx:pt>
          <cx:pt idx="2469">5</cx:pt>
          <cx:pt idx="2470">4</cx:pt>
          <cx:pt idx="2471">1</cx:pt>
          <cx:pt idx="2472">10</cx:pt>
          <cx:pt idx="2473">9</cx:pt>
          <cx:pt idx="2474">12</cx:pt>
          <cx:pt idx="2475">31</cx:pt>
          <cx:pt idx="2476">5</cx:pt>
          <cx:pt idx="2477">3</cx:pt>
          <cx:pt idx="2478">5</cx:pt>
          <cx:pt idx="2479">13</cx:pt>
          <cx:pt idx="2480">1</cx:pt>
          <cx:pt idx="2481">5</cx:pt>
          <cx:pt idx="2482">6</cx:pt>
          <cx:pt idx="2483">5</cx:pt>
          <cx:pt idx="2484">7</cx:pt>
          <cx:pt idx="2485">12</cx:pt>
          <cx:pt idx="2486">6</cx:pt>
          <cx:pt idx="2487">8</cx:pt>
          <cx:pt idx="2488">7</cx:pt>
          <cx:pt idx="2489">9</cx:pt>
          <cx:pt idx="2490">2</cx:pt>
          <cx:pt idx="2491">17</cx:pt>
          <cx:pt idx="2492">5</cx:pt>
          <cx:pt idx="2493">3</cx:pt>
          <cx:pt idx="2494">14</cx:pt>
          <cx:pt idx="2495">6</cx:pt>
          <cx:pt idx="2496">34</cx:pt>
          <cx:pt idx="2497">4</cx:pt>
          <cx:pt idx="2498">20</cx:pt>
          <cx:pt idx="2499">16</cx:pt>
          <cx:pt idx="2500">12</cx:pt>
          <cx:pt idx="2501">15</cx:pt>
          <cx:pt idx="2502">0</cx:pt>
          <cx:pt idx="2503">3</cx:pt>
          <cx:pt idx="2504">14</cx:pt>
          <cx:pt idx="2505">8</cx:pt>
          <cx:pt idx="2506">15</cx:pt>
          <cx:pt idx="2507">21</cx:pt>
          <cx:pt idx="2508">7</cx:pt>
          <cx:pt idx="2509">1</cx:pt>
          <cx:pt idx="2510">0</cx:pt>
          <cx:pt idx="2511">1</cx:pt>
          <cx:pt idx="2512">10</cx:pt>
          <cx:pt idx="2513">1</cx:pt>
          <cx:pt idx="2514">8</cx:pt>
          <cx:pt idx="2515">13</cx:pt>
          <cx:pt idx="2516">2</cx:pt>
          <cx:pt idx="2517">5</cx:pt>
          <cx:pt idx="2518">3</cx:pt>
          <cx:pt idx="2519">3</cx:pt>
          <cx:pt idx="2520">11</cx:pt>
          <cx:pt idx="2521">4</cx:pt>
          <cx:pt idx="2522">14</cx:pt>
          <cx:pt idx="2523">24</cx:pt>
          <cx:pt idx="2524">13</cx:pt>
          <cx:pt idx="2525">6</cx:pt>
          <cx:pt idx="2526">17</cx:pt>
          <cx:pt idx="2527">6</cx:pt>
          <cx:pt idx="2528">3</cx:pt>
          <cx:pt idx="2529">4</cx:pt>
          <cx:pt idx="2530">10</cx:pt>
          <cx:pt idx="2531">2</cx:pt>
          <cx:pt idx="2532">10</cx:pt>
          <cx:pt idx="2533">4</cx:pt>
          <cx:pt idx="2534">10</cx:pt>
          <cx:pt idx="2535">4</cx:pt>
          <cx:pt idx="2536">6</cx:pt>
          <cx:pt idx="2537">13</cx:pt>
          <cx:pt idx="2538">11</cx:pt>
          <cx:pt idx="2539">11</cx:pt>
          <cx:pt idx="2540">5</cx:pt>
          <cx:pt idx="2541">24</cx:pt>
          <cx:pt idx="2542">8</cx:pt>
          <cx:pt idx="2543">8</cx:pt>
          <cx:pt idx="2544">3</cx:pt>
          <cx:pt idx="2545">5</cx:pt>
          <cx:pt idx="2546">7</cx:pt>
          <cx:pt idx="2547">2</cx:pt>
          <cx:pt idx="2548">6</cx:pt>
          <cx:pt idx="2549">6</cx:pt>
          <cx:pt idx="2550">3</cx:pt>
          <cx:pt idx="2551">2</cx:pt>
          <cx:pt idx="2552">3</cx:pt>
          <cx:pt idx="2553">5</cx:pt>
          <cx:pt idx="2554">4</cx:pt>
          <cx:pt idx="2555">6</cx:pt>
          <cx:pt idx="2556">14</cx:pt>
          <cx:pt idx="2557">2</cx:pt>
          <cx:pt idx="2558">2</cx:pt>
          <cx:pt idx="2559">11</cx:pt>
          <cx:pt idx="2560">1</cx:pt>
          <cx:pt idx="2561">2</cx:pt>
          <cx:pt idx="2562">4</cx:pt>
          <cx:pt idx="2563">0</cx:pt>
          <cx:pt idx="2564">5</cx:pt>
          <cx:pt idx="2565">6</cx:pt>
          <cx:pt idx="2566">2</cx:pt>
          <cx:pt idx="2567">4</cx:pt>
          <cx:pt idx="2568">5</cx:pt>
          <cx:pt idx="2569">9</cx:pt>
          <cx:pt idx="2570">6</cx:pt>
          <cx:pt idx="2571">6</cx:pt>
          <cx:pt idx="2572">2</cx:pt>
          <cx:pt idx="2573">6</cx:pt>
          <cx:pt idx="2574">1</cx:pt>
          <cx:pt idx="2575">20</cx:pt>
          <cx:pt idx="2576">3</cx:pt>
          <cx:pt idx="2577">14</cx:pt>
          <cx:pt idx="2578">4</cx:pt>
          <cx:pt idx="2579">7</cx:pt>
          <cx:pt idx="2580">1</cx:pt>
          <cx:pt idx="2581">3</cx:pt>
          <cx:pt idx="2582">2</cx:pt>
          <cx:pt idx="2583">1</cx:pt>
          <cx:pt idx="2584">4</cx:pt>
          <cx:pt idx="2585">7</cx:pt>
          <cx:pt idx="2586">7</cx:pt>
          <cx:pt idx="2587">1</cx:pt>
          <cx:pt idx="2588">5</cx:pt>
          <cx:pt idx="2589">4</cx:pt>
          <cx:pt idx="2590">7</cx:pt>
          <cx:pt idx="2591">1</cx:pt>
          <cx:pt idx="2592">1</cx:pt>
          <cx:pt idx="2593">7</cx:pt>
          <cx:pt idx="2594">3</cx:pt>
          <cx:pt idx="2595">9</cx:pt>
          <cx:pt idx="2596">4</cx:pt>
          <cx:pt idx="2597">1</cx:pt>
          <cx:pt idx="2598">2</cx:pt>
          <cx:pt idx="2599">7</cx:pt>
          <cx:pt idx="2600">6</cx:pt>
          <cx:pt idx="2601">8</cx:pt>
          <cx:pt idx="2602">7</cx:pt>
          <cx:pt idx="2603">15</cx:pt>
          <cx:pt idx="2604">2</cx:pt>
          <cx:pt idx="2605">9</cx:pt>
          <cx:pt idx="2606">6</cx:pt>
          <cx:pt idx="2607">6</cx:pt>
          <cx:pt idx="2608">9</cx:pt>
          <cx:pt idx="2609">12</cx:pt>
          <cx:pt idx="2610">13</cx:pt>
          <cx:pt idx="2611">9</cx:pt>
          <cx:pt idx="2612">2</cx:pt>
          <cx:pt idx="2613">16</cx:pt>
          <cx:pt idx="2614">2</cx:pt>
          <cx:pt idx="2615">3</cx:pt>
          <cx:pt idx="2616">1</cx:pt>
          <cx:pt idx="2617">4</cx:pt>
          <cx:pt idx="2618">2</cx:pt>
          <cx:pt idx="2619">4</cx:pt>
          <cx:pt idx="2620">8</cx:pt>
          <cx:pt idx="2621">1</cx:pt>
          <cx:pt idx="2622">4</cx:pt>
          <cx:pt idx="2623">14</cx:pt>
          <cx:pt idx="2624">10</cx:pt>
          <cx:pt idx="2625">0</cx:pt>
          <cx:pt idx="2626">6</cx:pt>
          <cx:pt idx="2627">4</cx:pt>
          <cx:pt idx="2628">4</cx:pt>
          <cx:pt idx="2629">17</cx:pt>
          <cx:pt idx="2630">4</cx:pt>
          <cx:pt idx="2631">21</cx:pt>
          <cx:pt idx="2632">2</cx:pt>
          <cx:pt idx="2633">1</cx:pt>
          <cx:pt idx="2634">17</cx:pt>
          <cx:pt idx="2635">4</cx:pt>
          <cx:pt idx="2636">2</cx:pt>
          <cx:pt idx="2637">18</cx:pt>
          <cx:pt idx="2638">14</cx:pt>
          <cx:pt idx="2639">4</cx:pt>
          <cx:pt idx="2640">2</cx:pt>
          <cx:pt idx="2641">6</cx:pt>
          <cx:pt idx="2642">6</cx:pt>
          <cx:pt idx="2643">17</cx:pt>
          <cx:pt idx="2644">6</cx:pt>
          <cx:pt idx="2645">2</cx:pt>
          <cx:pt idx="2646">3</cx:pt>
          <cx:pt idx="2647">4</cx:pt>
          <cx:pt idx="2648">8</cx:pt>
          <cx:pt idx="2649">1</cx:pt>
          <cx:pt idx="2650">4</cx:pt>
          <cx:pt idx="2651">3</cx:pt>
          <cx:pt idx="2652">2</cx:pt>
          <cx:pt idx="2653">5</cx:pt>
          <cx:pt idx="2654">17</cx:pt>
          <cx:pt idx="2655">3</cx:pt>
          <cx:pt idx="2656">7</cx:pt>
          <cx:pt idx="2657">2</cx:pt>
          <cx:pt idx="2658">6</cx:pt>
          <cx:pt idx="2659">1</cx:pt>
          <cx:pt idx="2660">6</cx:pt>
          <cx:pt idx="2661">6</cx:pt>
          <cx:pt idx="2662">3</cx:pt>
          <cx:pt idx="2663">5</cx:pt>
          <cx:pt idx="2664">25</cx:pt>
          <cx:pt idx="2665">14</cx:pt>
          <cx:pt idx="2666">16</cx:pt>
          <cx:pt idx="2667">1</cx:pt>
          <cx:pt idx="2668">3</cx:pt>
          <cx:pt idx="2669">9</cx:pt>
          <cx:pt idx="2670">3</cx:pt>
          <cx:pt idx="2671">1</cx:pt>
          <cx:pt idx="2672">10</cx:pt>
          <cx:pt idx="2673">0</cx:pt>
          <cx:pt idx="2674">6</cx:pt>
          <cx:pt idx="2675">0</cx:pt>
          <cx:pt idx="2676">6</cx:pt>
          <cx:pt idx="2677">3</cx:pt>
          <cx:pt idx="2678">1</cx:pt>
          <cx:pt idx="2679">3</cx:pt>
          <cx:pt idx="2680">6</cx:pt>
          <cx:pt idx="2681">0</cx:pt>
          <cx:pt idx="2682">7</cx:pt>
          <cx:pt idx="2683">9</cx:pt>
          <cx:pt idx="2684">14</cx:pt>
          <cx:pt idx="2685">7</cx:pt>
          <cx:pt idx="2686">3</cx:pt>
          <cx:pt idx="2687">1</cx:pt>
          <cx:pt idx="2688">1</cx:pt>
          <cx:pt idx="2689">6</cx:pt>
          <cx:pt idx="2690">3</cx:pt>
          <cx:pt idx="2691">8</cx:pt>
          <cx:pt idx="2692">2</cx:pt>
          <cx:pt idx="2693">16</cx:pt>
          <cx:pt idx="2694">4</cx:pt>
          <cx:pt idx="2695">3</cx:pt>
          <cx:pt idx="2696">2</cx:pt>
          <cx:pt idx="2697">2</cx:pt>
          <cx:pt idx="2698">6</cx:pt>
          <cx:pt idx="2699">4</cx:pt>
          <cx:pt idx="2700">2</cx:pt>
          <cx:pt idx="2701">2</cx:pt>
          <cx:pt idx="2702">14</cx:pt>
          <cx:pt idx="2703">4</cx:pt>
          <cx:pt idx="2704">5</cx:pt>
          <cx:pt idx="2705">6</cx:pt>
          <cx:pt idx="2706">3</cx:pt>
          <cx:pt idx="2707">4</cx:pt>
          <cx:pt idx="2708">7</cx:pt>
          <cx:pt idx="2709">11</cx:pt>
          <cx:pt idx="2710">4</cx:pt>
          <cx:pt idx="2711">13</cx:pt>
          <cx:pt idx="2712">6</cx:pt>
          <cx:pt idx="2713">3</cx:pt>
          <cx:pt idx="2714">9</cx:pt>
          <cx:pt idx="2715">11</cx:pt>
          <cx:pt idx="2716">1</cx:pt>
          <cx:pt idx="2717">10</cx:pt>
          <cx:pt idx="2718">2</cx:pt>
          <cx:pt idx="2719">1</cx:pt>
          <cx:pt idx="2720">1</cx:pt>
          <cx:pt idx="2721">5</cx:pt>
          <cx:pt idx="2722">2</cx:pt>
          <cx:pt idx="2723">24</cx:pt>
          <cx:pt idx="2724">6</cx:pt>
          <cx:pt idx="2725">3</cx:pt>
          <cx:pt idx="2726">2</cx:pt>
          <cx:pt idx="2727">3</cx:pt>
          <cx:pt idx="2728">4</cx:pt>
          <cx:pt idx="2729">12</cx:pt>
          <cx:pt idx="2730">13</cx:pt>
          <cx:pt idx="2731">2</cx:pt>
          <cx:pt idx="2732">5</cx:pt>
          <cx:pt idx="2733">3</cx:pt>
          <cx:pt idx="2734">4</cx:pt>
          <cx:pt idx="2735">4</cx:pt>
          <cx:pt idx="2736">7</cx:pt>
          <cx:pt idx="2737">5</cx:pt>
          <cx:pt idx="2738">14</cx:pt>
          <cx:pt idx="2739">1</cx:pt>
          <cx:pt idx="2740">2</cx:pt>
          <cx:pt idx="2741">2</cx:pt>
          <cx:pt idx="2742">17</cx:pt>
          <cx:pt idx="2743">26</cx:pt>
          <cx:pt idx="2744">1</cx:pt>
          <cx:pt idx="2745">26</cx:pt>
          <cx:pt idx="2746">3</cx:pt>
          <cx:pt idx="2747">0</cx:pt>
          <cx:pt idx="2748">10</cx:pt>
          <cx:pt idx="2749">13</cx:pt>
          <cx:pt idx="2750">1</cx:pt>
          <cx:pt idx="2751">4</cx:pt>
          <cx:pt idx="2752">7</cx:pt>
          <cx:pt idx="2753">15</cx:pt>
          <cx:pt idx="2754">1</cx:pt>
          <cx:pt idx="2755">13</cx:pt>
          <cx:pt idx="2756">9</cx:pt>
          <cx:pt idx="2757">7</cx:pt>
          <cx:pt idx="2758">24</cx:pt>
          <cx:pt idx="2759">5</cx:pt>
          <cx:pt idx="2760">10</cx:pt>
          <cx:pt idx="2761">12</cx:pt>
          <cx:pt idx="2762">4</cx:pt>
          <cx:pt idx="2763">10</cx:pt>
          <cx:pt idx="2764">20</cx:pt>
          <cx:pt idx="2765">5</cx:pt>
          <cx:pt idx="2766">8</cx:pt>
          <cx:pt idx="2767">2</cx:pt>
          <cx:pt idx="2768">6</cx:pt>
          <cx:pt idx="2769">1</cx:pt>
          <cx:pt idx="2770">8</cx:pt>
          <cx:pt idx="2771">4</cx:pt>
          <cx:pt idx="2772">1</cx:pt>
          <cx:pt idx="2773">4</cx:pt>
          <cx:pt idx="2774">4</cx:pt>
          <cx:pt idx="2775">10</cx:pt>
          <cx:pt idx="2776">4</cx:pt>
          <cx:pt idx="2777">5</cx:pt>
          <cx:pt idx="2778">15</cx:pt>
          <cx:pt idx="2779">5</cx:pt>
          <cx:pt idx="2780">4</cx:pt>
          <cx:pt idx="2781">6</cx:pt>
          <cx:pt idx="2782">0</cx:pt>
          <cx:pt idx="2783">5</cx:pt>
          <cx:pt idx="2784">19</cx:pt>
          <cx:pt idx="2785">3</cx:pt>
          <cx:pt idx="2786">1</cx:pt>
          <cx:pt idx="2787">2</cx:pt>
          <cx:pt idx="2788">7</cx:pt>
          <cx:pt idx="2789">11</cx:pt>
          <cx:pt idx="2790">8</cx:pt>
          <cx:pt idx="2791">7</cx:pt>
          <cx:pt idx="2792">4</cx:pt>
          <cx:pt idx="2793">3</cx:pt>
          <cx:pt idx="2794">3</cx:pt>
          <cx:pt idx="2795">6</cx:pt>
          <cx:pt idx="2796">11</cx:pt>
          <cx:pt idx="2797">15</cx:pt>
          <cx:pt idx="2798">3</cx:pt>
          <cx:pt idx="2799">17</cx:pt>
          <cx:pt idx="2800">7</cx:pt>
          <cx:pt idx="2801">8</cx:pt>
          <cx:pt idx="2802">6</cx:pt>
          <cx:pt idx="2803">2</cx:pt>
          <cx:pt idx="2804">3</cx:pt>
          <cx:pt idx="2805">3</cx:pt>
          <cx:pt idx="2806">3</cx:pt>
          <cx:pt idx="2807">2</cx:pt>
          <cx:pt idx="2808">6</cx:pt>
          <cx:pt idx="2809">4</cx:pt>
          <cx:pt idx="2810">6</cx:pt>
          <cx:pt idx="2811">7</cx:pt>
          <cx:pt idx="2812">6</cx:pt>
          <cx:pt idx="2813">10</cx:pt>
          <cx:pt idx="2814">4</cx:pt>
          <cx:pt idx="2815">3</cx:pt>
          <cx:pt idx="2816">3</cx:pt>
          <cx:pt idx="2817">2</cx:pt>
          <cx:pt idx="2818">0</cx:pt>
          <cx:pt idx="2819">8</cx:pt>
          <cx:pt idx="2820">7</cx:pt>
          <cx:pt idx="2821">14</cx:pt>
          <cx:pt idx="2822">0</cx:pt>
          <cx:pt idx="2823">16</cx:pt>
          <cx:pt idx="2824">4</cx:pt>
          <cx:pt idx="2825">1</cx:pt>
          <cx:pt idx="2826">0</cx:pt>
          <cx:pt idx="2827">4</cx:pt>
          <cx:pt idx="2828">19</cx:pt>
          <cx:pt idx="2829">0</cx:pt>
          <cx:pt idx="2830">1</cx:pt>
          <cx:pt idx="2831">3</cx:pt>
          <cx:pt idx="2832">1</cx:pt>
          <cx:pt idx="2833">19</cx:pt>
          <cx:pt idx="2834">8</cx:pt>
          <cx:pt idx="2835">3</cx:pt>
          <cx:pt idx="2836">6</cx:pt>
          <cx:pt idx="2837">8</cx:pt>
          <cx:pt idx="2838">1</cx:pt>
          <cx:pt idx="2839">4</cx:pt>
          <cx:pt idx="2840">6</cx:pt>
          <cx:pt idx="2841">1</cx:pt>
          <cx:pt idx="2842">7</cx:pt>
          <cx:pt idx="2843">4</cx:pt>
          <cx:pt idx="2844">3</cx:pt>
          <cx:pt idx="2845">8</cx:pt>
          <cx:pt idx="2846">5</cx:pt>
          <cx:pt idx="2847">9</cx:pt>
          <cx:pt idx="2848">10</cx:pt>
          <cx:pt idx="2849">10</cx:pt>
          <cx:pt idx="2850">1</cx:pt>
          <cx:pt idx="2851">7</cx:pt>
          <cx:pt idx="2852">16</cx:pt>
          <cx:pt idx="2853">6</cx:pt>
          <cx:pt idx="2854">5</cx:pt>
          <cx:pt idx="2855">4</cx:pt>
          <cx:pt idx="2856">1</cx:pt>
          <cx:pt idx="2857">6</cx:pt>
          <cx:pt idx="2858">3</cx:pt>
          <cx:pt idx="2859">3</cx:pt>
          <cx:pt idx="2860">5</cx:pt>
          <cx:pt idx="2861">6</cx:pt>
          <cx:pt idx="2862">4</cx:pt>
          <cx:pt idx="2863">5</cx:pt>
          <cx:pt idx="2864">2</cx:pt>
          <cx:pt idx="2865">8</cx:pt>
          <cx:pt idx="2866">6</cx:pt>
          <cx:pt idx="2867">2</cx:pt>
          <cx:pt idx="2868">14</cx:pt>
          <cx:pt idx="2869">0</cx:pt>
          <cx:pt idx="2870">9</cx:pt>
          <cx:pt idx="2871">0</cx:pt>
          <cx:pt idx="2872">2</cx:pt>
          <cx:pt idx="2873">2</cx:pt>
          <cx:pt idx="2874">20</cx:pt>
          <cx:pt idx="2875">11</cx:pt>
          <cx:pt idx="2876">2</cx:pt>
          <cx:pt idx="2877">17</cx:pt>
          <cx:pt idx="2878">1</cx:pt>
          <cx:pt idx="2879">1</cx:pt>
          <cx:pt idx="2880">4</cx:pt>
          <cx:pt idx="2881">2</cx:pt>
          <cx:pt idx="2882">4</cx:pt>
          <cx:pt idx="2883">5</cx:pt>
          <cx:pt idx="2884">9</cx:pt>
          <cx:pt idx="2885">11</cx:pt>
          <cx:pt idx="2886">6</cx:pt>
          <cx:pt idx="2887">4</cx:pt>
          <cx:pt idx="2888">9</cx:pt>
          <cx:pt idx="2889">8</cx:pt>
          <cx:pt idx="2890">7</cx:pt>
          <cx:pt idx="2891">4</cx:pt>
          <cx:pt idx="2892">2</cx:pt>
          <cx:pt idx="2893">3</cx:pt>
          <cx:pt idx="2894">3</cx:pt>
          <cx:pt idx="2895">11</cx:pt>
          <cx:pt idx="2896">0</cx:pt>
          <cx:pt idx="2897">2</cx:pt>
          <cx:pt idx="2898">8</cx:pt>
          <cx:pt idx="2899">7</cx:pt>
          <cx:pt idx="2900">13</cx:pt>
          <cx:pt idx="2901">7</cx:pt>
          <cx:pt idx="2902">20</cx:pt>
          <cx:pt idx="2903">4</cx:pt>
          <cx:pt idx="2904">6</cx:pt>
          <cx:pt idx="2905">3</cx:pt>
          <cx:pt idx="2906">10</cx:pt>
          <cx:pt idx="2907">2</cx:pt>
          <cx:pt idx="2908">4</cx:pt>
          <cx:pt idx="2909">4</cx:pt>
          <cx:pt idx="2910">9</cx:pt>
          <cx:pt idx="2911">17</cx:pt>
          <cx:pt idx="2912">4</cx:pt>
          <cx:pt idx="2913">7</cx:pt>
          <cx:pt idx="2914">1</cx:pt>
          <cx:pt idx="2915">6</cx:pt>
          <cx:pt idx="2916">7</cx:pt>
          <cx:pt idx="2917">21</cx:pt>
          <cx:pt idx="2918">4</cx:pt>
          <cx:pt idx="2919">11</cx:pt>
          <cx:pt idx="2920">5</cx:pt>
          <cx:pt idx="2921">0</cx:pt>
          <cx:pt idx="2922">0</cx:pt>
          <cx:pt idx="2923">11</cx:pt>
          <cx:pt idx="2924">3</cx:pt>
          <cx:pt idx="2925">4</cx:pt>
          <cx:pt idx="2926">2</cx:pt>
          <cx:pt idx="2927">1</cx:pt>
          <cx:pt idx="2928">5</cx:pt>
          <cx:pt idx="2929">6</cx:pt>
          <cx:pt idx="2930">18</cx:pt>
          <cx:pt idx="2931">5</cx:pt>
          <cx:pt idx="2932">9</cx:pt>
          <cx:pt idx="2933">8</cx:pt>
          <cx:pt idx="2934">2</cx:pt>
          <cx:pt idx="2935">3</cx:pt>
          <cx:pt idx="2936">4</cx:pt>
          <cx:pt idx="2937">14</cx:pt>
          <cx:pt idx="2938">6</cx:pt>
          <cx:pt idx="2939">1</cx:pt>
          <cx:pt idx="2940">3</cx:pt>
          <cx:pt idx="2941">8</cx:pt>
          <cx:pt idx="2942">7</cx:pt>
          <cx:pt idx="2943">6</cx:pt>
          <cx:pt idx="2944">6</cx:pt>
          <cx:pt idx="2945">3</cx:pt>
          <cx:pt idx="2946">10</cx:pt>
          <cx:pt idx="2947">3</cx:pt>
          <cx:pt idx="2948">6</cx:pt>
          <cx:pt idx="2949">14</cx:pt>
          <cx:pt idx="2950">16</cx:pt>
          <cx:pt idx="2951">3</cx:pt>
          <cx:pt idx="2952">15</cx:pt>
          <cx:pt idx="2953">2</cx:pt>
          <cx:pt idx="2954">4</cx:pt>
          <cx:pt idx="2955">5</cx:pt>
          <cx:pt idx="2956">5</cx:pt>
          <cx:pt idx="2957">13</cx:pt>
          <cx:pt idx="2958">17</cx:pt>
          <cx:pt idx="2959">3</cx:pt>
          <cx:pt idx="2960">5</cx:pt>
          <cx:pt idx="2961">6</cx:pt>
          <cx:pt idx="2962">1</cx:pt>
          <cx:pt idx="2963">2</cx:pt>
          <cx:pt idx="2964">7</cx:pt>
          <cx:pt idx="2965">6</cx:pt>
          <cx:pt idx="2966">9</cx:pt>
          <cx:pt idx="2967">10</cx:pt>
          <cx:pt idx="2968">3</cx:pt>
          <cx:pt idx="2969">7</cx:pt>
          <cx:pt idx="2970">6</cx:pt>
          <cx:pt idx="2971">8</cx:pt>
          <cx:pt idx="2972">4</cx:pt>
          <cx:pt idx="2973">12</cx:pt>
          <cx:pt idx="2974">4</cx:pt>
          <cx:pt idx="2975">9</cx:pt>
          <cx:pt idx="2976">15</cx:pt>
          <cx:pt idx="2977">8</cx:pt>
          <cx:pt idx="2978">1</cx:pt>
          <cx:pt idx="2979">1</cx:pt>
          <cx:pt idx="2980">3</cx:pt>
          <cx:pt idx="2981">6</cx:pt>
          <cx:pt idx="2982">14</cx:pt>
          <cx:pt idx="2983">9</cx:pt>
          <cx:pt idx="2984">12</cx:pt>
          <cx:pt idx="2985">5</cx:pt>
          <cx:pt idx="2986">5</cx:pt>
          <cx:pt idx="2987">3</cx:pt>
          <cx:pt idx="2988">10</cx:pt>
          <cx:pt idx="2989">9</cx:pt>
          <cx:pt idx="2990">5</cx:pt>
          <cx:pt idx="2991">18</cx:pt>
          <cx:pt idx="2992">11</cx:pt>
          <cx:pt idx="2993">9</cx:pt>
          <cx:pt idx="2994">4</cx:pt>
          <cx:pt idx="2995">5</cx:pt>
          <cx:pt idx="2996">5</cx:pt>
          <cx:pt idx="2997">29</cx:pt>
          <cx:pt idx="2998">9</cx:pt>
          <cx:pt idx="2999">3</cx:pt>
          <cx:pt idx="3000">3</cx:pt>
          <cx:pt idx="3001">8</cx:pt>
          <cx:pt idx="3002">2</cx:pt>
          <cx:pt idx="3003">4</cx:pt>
          <cx:pt idx="3004">7</cx:pt>
          <cx:pt idx="3005">3</cx:pt>
          <cx:pt idx="3006">44</cx:pt>
          <cx:pt idx="3007">1</cx:pt>
          <cx:pt idx="3008">23</cx:pt>
          <cx:pt idx="3009">7</cx:pt>
          <cx:pt idx="3010">16</cx:pt>
          <cx:pt idx="3011">7</cx:pt>
          <cx:pt idx="3012">6</cx:pt>
          <cx:pt idx="3013">7</cx:pt>
          <cx:pt idx="3014">1</cx:pt>
          <cx:pt idx="3015">1</cx:pt>
          <cx:pt idx="3016">29</cx:pt>
          <cx:pt idx="3017">6</cx:pt>
          <cx:pt idx="3018">6</cx:pt>
          <cx:pt idx="3019">0</cx:pt>
          <cx:pt idx="3020">4</cx:pt>
          <cx:pt idx="3021">9</cx:pt>
          <cx:pt idx="3022">4</cx:pt>
          <cx:pt idx="3023">7</cx:pt>
          <cx:pt idx="3024">2</cx:pt>
          <cx:pt idx="3025">23</cx:pt>
          <cx:pt idx="3026">1</cx:pt>
          <cx:pt idx="3027">0</cx:pt>
          <cx:pt idx="3028">5</cx:pt>
          <cx:pt idx="3029">5</cx:pt>
          <cx:pt idx="3030">2</cx:pt>
          <cx:pt idx="3031">3</cx:pt>
          <cx:pt idx="3032">15</cx:pt>
          <cx:pt idx="3033">6</cx:pt>
          <cx:pt idx="3034">3</cx:pt>
          <cx:pt idx="3035">10</cx:pt>
          <cx:pt idx="3036">6</cx:pt>
          <cx:pt idx="3037">4</cx:pt>
          <cx:pt idx="3038">5</cx:pt>
          <cx:pt idx="3039">6</cx:pt>
          <cx:pt idx="3040">5</cx:pt>
          <cx:pt idx="3041">8</cx:pt>
          <cx:pt idx="3042">9</cx:pt>
          <cx:pt idx="3043">1</cx:pt>
          <cx:pt idx="3044">4</cx:pt>
          <cx:pt idx="3045">2</cx:pt>
          <cx:pt idx="3046">5</cx:pt>
          <cx:pt idx="3047">2</cx:pt>
          <cx:pt idx="3048">2</cx:pt>
          <cx:pt idx="3049">3</cx:pt>
          <cx:pt idx="3050">3</cx:pt>
          <cx:pt idx="3051">0</cx:pt>
          <cx:pt idx="3052">9</cx:pt>
          <cx:pt idx="3053">1</cx:pt>
          <cx:pt idx="3054">8</cx:pt>
          <cx:pt idx="3055">6</cx:pt>
          <cx:pt idx="3056">3</cx:pt>
          <cx:pt idx="3057">1</cx:pt>
          <cx:pt idx="3058">21</cx:pt>
          <cx:pt idx="3059">4</cx:pt>
          <cx:pt idx="3060">4</cx:pt>
          <cx:pt idx="3061">2</cx:pt>
          <cx:pt idx="3062">7</cx:pt>
          <cx:pt idx="3063">12</cx:pt>
          <cx:pt idx="3064">7</cx:pt>
          <cx:pt idx="3065">7</cx:pt>
          <cx:pt idx="3066">6</cx:pt>
          <cx:pt idx="3067">5</cx:pt>
          <cx:pt idx="3068">1</cx:pt>
          <cx:pt idx="3069">3</cx:pt>
          <cx:pt idx="3070">8</cx:pt>
          <cx:pt idx="3071">14</cx:pt>
          <cx:pt idx="3072">2</cx:pt>
          <cx:pt idx="3073">3</cx:pt>
          <cx:pt idx="3074">12</cx:pt>
          <cx:pt idx="3075">4</cx:pt>
          <cx:pt idx="3076">0</cx:pt>
          <cx:pt idx="3077">2</cx:pt>
          <cx:pt idx="3078">9</cx:pt>
          <cx:pt idx="3079">2</cx:pt>
          <cx:pt idx="3080">17</cx:pt>
          <cx:pt idx="3081">4</cx:pt>
          <cx:pt idx="3082">1</cx:pt>
          <cx:pt idx="3083">1</cx:pt>
          <cx:pt idx="3084">19</cx:pt>
          <cx:pt idx="3085">4</cx:pt>
          <cx:pt idx="3086">5</cx:pt>
          <cx:pt idx="3087">3</cx:pt>
          <cx:pt idx="3088">0</cx:pt>
          <cx:pt idx="3089">22</cx:pt>
          <cx:pt idx="3090">7</cx:pt>
          <cx:pt idx="3091">9</cx:pt>
          <cx:pt idx="3092">1</cx:pt>
          <cx:pt idx="3093">4</cx:pt>
          <cx:pt idx="3094">8</cx:pt>
          <cx:pt idx="3095">15</cx:pt>
          <cx:pt idx="3096">3</cx:pt>
          <cx:pt idx="3097">4</cx:pt>
          <cx:pt idx="3098">4</cx:pt>
          <cx:pt idx="3099">3</cx:pt>
          <cx:pt idx="3100">15</cx:pt>
          <cx:pt idx="3101">0</cx:pt>
          <cx:pt idx="3102">2</cx:pt>
          <cx:pt idx="3103">3</cx:pt>
          <cx:pt idx="3104">15</cx:pt>
          <cx:pt idx="3105">11</cx:pt>
          <cx:pt idx="3106">12</cx:pt>
          <cx:pt idx="3107">4</cx:pt>
          <cx:pt idx="3108">7</cx:pt>
          <cx:pt idx="3109">1</cx:pt>
          <cx:pt idx="3110">1</cx:pt>
          <cx:pt idx="3111">6</cx:pt>
          <cx:pt idx="3112">2</cx:pt>
          <cx:pt idx="3113">7</cx:pt>
          <cx:pt idx="3114">7</cx:pt>
          <cx:pt idx="3115">13</cx:pt>
          <cx:pt idx="3116">3</cx:pt>
          <cx:pt idx="3117">9</cx:pt>
          <cx:pt idx="3118">4</cx:pt>
          <cx:pt idx="3119">7</cx:pt>
          <cx:pt idx="3120">12</cx:pt>
          <cx:pt idx="3121">24</cx:pt>
          <cx:pt idx="3122">0</cx:pt>
          <cx:pt idx="3123">8</cx:pt>
          <cx:pt idx="3124">2</cx:pt>
          <cx:pt idx="3125">14</cx:pt>
          <cx:pt idx="3126">1</cx:pt>
          <cx:pt idx="3127">3</cx:pt>
          <cx:pt idx="3128">15</cx:pt>
          <cx:pt idx="3129">3</cx:pt>
          <cx:pt idx="3130">6</cx:pt>
          <cx:pt idx="3131">1</cx:pt>
          <cx:pt idx="3132">2</cx:pt>
          <cx:pt idx="3133">0</cx:pt>
          <cx:pt idx="3134">6</cx:pt>
          <cx:pt idx="3135">2</cx:pt>
          <cx:pt idx="3136">3</cx:pt>
          <cx:pt idx="3137">6</cx:pt>
          <cx:pt idx="3138">2</cx:pt>
          <cx:pt idx="3139">6</cx:pt>
          <cx:pt idx="3140">7</cx:pt>
          <cx:pt idx="3141">10</cx:pt>
          <cx:pt idx="3142">2</cx:pt>
          <cx:pt idx="3143">1</cx:pt>
          <cx:pt idx="3144">14</cx:pt>
          <cx:pt idx="3145">31</cx:pt>
          <cx:pt idx="3146">9</cx:pt>
          <cx:pt idx="3147">28</cx:pt>
          <cx:pt idx="3148">10</cx:pt>
          <cx:pt idx="3149">8</cx:pt>
          <cx:pt idx="3150">2</cx:pt>
          <cx:pt idx="3151">6</cx:pt>
          <cx:pt idx="3152">36</cx:pt>
          <cx:pt idx="3153">3</cx:pt>
          <cx:pt idx="3154">2</cx:pt>
          <cx:pt idx="3155">4</cx:pt>
          <cx:pt idx="3156">7</cx:pt>
          <cx:pt idx="3157">2</cx:pt>
          <cx:pt idx="3158">1</cx:pt>
          <cx:pt idx="3159">7</cx:pt>
          <cx:pt idx="3160">1</cx:pt>
          <cx:pt idx="3161">7</cx:pt>
          <cx:pt idx="3162">16</cx:pt>
          <cx:pt idx="3163">5</cx:pt>
          <cx:pt idx="3164">3</cx:pt>
          <cx:pt idx="3165">4</cx:pt>
          <cx:pt idx="3166">2</cx:pt>
          <cx:pt idx="3167">2</cx:pt>
          <cx:pt idx="3168">6</cx:pt>
          <cx:pt idx="3169">4</cx:pt>
          <cx:pt idx="3170">5</cx:pt>
          <cx:pt idx="3171">8</cx:pt>
          <cx:pt idx="3172">6</cx:pt>
          <cx:pt idx="3173">2</cx:pt>
          <cx:pt idx="3174">2</cx:pt>
          <cx:pt idx="3175">8</cx:pt>
          <cx:pt idx="3176">3</cx:pt>
          <cx:pt idx="3177">6</cx:pt>
          <cx:pt idx="3178">13</cx:pt>
          <cx:pt idx="3179">11</cx:pt>
          <cx:pt idx="3180">8</cx:pt>
          <cx:pt idx="3181">9</cx:pt>
          <cx:pt idx="3182">2</cx:pt>
          <cx:pt idx="3183">5</cx:pt>
          <cx:pt idx="3184">20</cx:pt>
          <cx:pt idx="3185">5</cx:pt>
          <cx:pt idx="3186">4</cx:pt>
          <cx:pt idx="3187">0</cx:pt>
          <cx:pt idx="3188">10</cx:pt>
          <cx:pt idx="3189">6</cx:pt>
          <cx:pt idx="3190">1</cx:pt>
          <cx:pt idx="3191">21</cx:pt>
          <cx:pt idx="3192">30</cx:pt>
          <cx:pt idx="3193">5</cx:pt>
          <cx:pt idx="3194">2</cx:pt>
          <cx:pt idx="3195">2</cx:pt>
          <cx:pt idx="3196">13</cx:pt>
          <cx:pt idx="3197">20</cx:pt>
          <cx:pt idx="3198">12</cx:pt>
          <cx:pt idx="3199">2</cx:pt>
          <cx:pt idx="3200">3</cx:pt>
          <cx:pt idx="3201">9</cx:pt>
          <cx:pt idx="3202">13</cx:pt>
          <cx:pt idx="3203">0</cx:pt>
          <cx:pt idx="3204">10</cx:pt>
          <cx:pt idx="3205">1</cx:pt>
          <cx:pt idx="3206">25</cx:pt>
          <cx:pt idx="3207">1</cx:pt>
          <cx:pt idx="3208">31</cx:pt>
          <cx:pt idx="3209">4</cx:pt>
          <cx:pt idx="3210">7</cx:pt>
          <cx:pt idx="3211">22</cx:pt>
          <cx:pt idx="3212">4</cx:pt>
          <cx:pt idx="3213">3</cx:pt>
          <cx:pt idx="3214">4</cx:pt>
          <cx:pt idx="3215">6</cx:pt>
          <cx:pt idx="3216">2</cx:pt>
          <cx:pt idx="3217">8</cx:pt>
          <cx:pt idx="3218">3</cx:pt>
          <cx:pt idx="3219">5</cx:pt>
          <cx:pt idx="3220">7</cx:pt>
          <cx:pt idx="3221">7</cx:pt>
          <cx:pt idx="3222">7</cx:pt>
          <cx:pt idx="3223">3</cx:pt>
          <cx:pt idx="3224">1</cx:pt>
          <cx:pt idx="3225">14</cx:pt>
          <cx:pt idx="3226">9</cx:pt>
          <cx:pt idx="3227">5</cx:pt>
          <cx:pt idx="3228">0</cx:pt>
          <cx:pt idx="3229">3</cx:pt>
          <cx:pt idx="3230">4</cx:pt>
          <cx:pt idx="3231">8</cx:pt>
          <cx:pt idx="3232">6</cx:pt>
          <cx:pt idx="3233">11</cx:pt>
          <cx:pt idx="3234">6</cx:pt>
          <cx:pt idx="3235">5</cx:pt>
          <cx:pt idx="3236">4</cx:pt>
          <cx:pt idx="3237">3</cx:pt>
          <cx:pt idx="3238">8</cx:pt>
          <cx:pt idx="3239">12</cx:pt>
          <cx:pt idx="3240">1</cx:pt>
          <cx:pt idx="3241">8</cx:pt>
          <cx:pt idx="3242">4</cx:pt>
          <cx:pt idx="3243">3</cx:pt>
          <cx:pt idx="3244">2</cx:pt>
          <cx:pt idx="3245">14</cx:pt>
          <cx:pt idx="3246">14</cx:pt>
          <cx:pt idx="3247">5</cx:pt>
          <cx:pt idx="3248">5</cx:pt>
          <cx:pt idx="3249">16</cx:pt>
          <cx:pt idx="3250">27</cx:pt>
          <cx:pt idx="3251">15</cx:pt>
          <cx:pt idx="3252">11</cx:pt>
          <cx:pt idx="3253">1</cx:pt>
          <cx:pt idx="3254">5</cx:pt>
          <cx:pt idx="3255">3</cx:pt>
          <cx:pt idx="3256">2</cx:pt>
          <cx:pt idx="3257">2</cx:pt>
          <cx:pt idx="3258">16</cx:pt>
          <cx:pt idx="3259">5</cx:pt>
          <cx:pt idx="3260">2</cx:pt>
          <cx:pt idx="3261">1</cx:pt>
          <cx:pt idx="3262">6</cx:pt>
          <cx:pt idx="3263">9</cx:pt>
          <cx:pt idx="3264">3</cx:pt>
          <cx:pt idx="3265">7</cx:pt>
          <cx:pt idx="3266">17</cx:pt>
          <cx:pt idx="3267">1</cx:pt>
          <cx:pt idx="3268">7</cx:pt>
          <cx:pt idx="3269">1</cx:pt>
          <cx:pt idx="3270">17</cx:pt>
          <cx:pt idx="3271">11</cx:pt>
          <cx:pt idx="3272">4</cx:pt>
          <cx:pt idx="3273">1</cx:pt>
          <cx:pt idx="3274">6</cx:pt>
          <cx:pt idx="3275">2</cx:pt>
          <cx:pt idx="3276">22</cx:pt>
          <cx:pt idx="3277">4</cx:pt>
          <cx:pt idx="3278">6</cx:pt>
          <cx:pt idx="3279">4</cx:pt>
          <cx:pt idx="3280">5</cx:pt>
          <cx:pt idx="3281">10</cx:pt>
          <cx:pt idx="3282">5</cx:pt>
          <cx:pt idx="3283">1</cx:pt>
          <cx:pt idx="3284">13</cx:pt>
          <cx:pt idx="3285">14</cx:pt>
          <cx:pt idx="3286">4</cx:pt>
          <cx:pt idx="3287">3</cx:pt>
          <cx:pt idx="3288">9</cx:pt>
          <cx:pt idx="3289">6</cx:pt>
          <cx:pt idx="3290">4</cx:pt>
          <cx:pt idx="3291">10</cx:pt>
          <cx:pt idx="3292">11</cx:pt>
          <cx:pt idx="3293">1</cx:pt>
          <cx:pt idx="3294">3</cx:pt>
          <cx:pt idx="3295">10</cx:pt>
          <cx:pt idx="3296">6</cx:pt>
          <cx:pt idx="3297">6</cx:pt>
          <cx:pt idx="3298">4</cx:pt>
          <cx:pt idx="3299">11</cx:pt>
          <cx:pt idx="3300">9</cx:pt>
          <cx:pt idx="3301">7</cx:pt>
          <cx:pt idx="3302">6</cx:pt>
          <cx:pt idx="3303">0</cx:pt>
          <cx:pt idx="3304">6</cx:pt>
          <cx:pt idx="3305">1</cx:pt>
          <cx:pt idx="3306">6</cx:pt>
          <cx:pt idx="3307">4</cx:pt>
          <cx:pt idx="3308">2</cx:pt>
          <cx:pt idx="3309">9</cx:pt>
          <cx:pt idx="3310">4</cx:pt>
          <cx:pt idx="3311">5</cx:pt>
          <cx:pt idx="3312">4</cx:pt>
          <cx:pt idx="3313">2</cx:pt>
          <cx:pt idx="3314">3</cx:pt>
          <cx:pt idx="3315">17</cx:pt>
          <cx:pt idx="3316">20</cx:pt>
          <cx:pt idx="3317">5</cx:pt>
          <cx:pt idx="3318">7</cx:pt>
          <cx:pt idx="3319">3</cx:pt>
          <cx:pt idx="3320">6</cx:pt>
          <cx:pt idx="3321">25</cx:pt>
          <cx:pt idx="3322">3</cx:pt>
          <cx:pt idx="3323">35</cx:pt>
          <cx:pt idx="3324">29</cx:pt>
          <cx:pt idx="3325">5</cx:pt>
          <cx:pt idx="3326">17</cx:pt>
          <cx:pt idx="3327">6</cx:pt>
          <cx:pt idx="3328">3</cx:pt>
          <cx:pt idx="3329">2</cx:pt>
          <cx:pt idx="3330">7</cx:pt>
          <cx:pt idx="3331">7</cx:pt>
          <cx:pt idx="3332">3</cx:pt>
          <cx:pt idx="3333">8</cx:pt>
          <cx:pt idx="3334">2</cx:pt>
          <cx:pt idx="3335">8</cx:pt>
          <cx:pt idx="3336">8</cx:pt>
          <cx:pt idx="3337">15</cx:pt>
          <cx:pt idx="3338">26</cx:pt>
          <cx:pt idx="3339">2</cx:pt>
          <cx:pt idx="3340">9</cx:pt>
          <cx:pt idx="3341">7</cx:pt>
          <cx:pt idx="3342">8</cx:pt>
          <cx:pt idx="3343">5</cx:pt>
          <cx:pt idx="3344">0</cx:pt>
          <cx:pt idx="3345">6</cx:pt>
          <cx:pt idx="3346">2</cx:pt>
          <cx:pt idx="3347">2</cx:pt>
          <cx:pt idx="3348">12</cx:pt>
          <cx:pt idx="3349">3</cx:pt>
          <cx:pt idx="3350">0</cx:pt>
          <cx:pt idx="3351">1</cx:pt>
          <cx:pt idx="3352">5</cx:pt>
          <cx:pt idx="3353">11</cx:pt>
          <cx:pt idx="3354">2</cx:pt>
          <cx:pt idx="3355">14</cx:pt>
          <cx:pt idx="3356">25</cx:pt>
          <cx:pt idx="3357">4</cx:pt>
          <cx:pt idx="3358">5</cx:pt>
          <cx:pt idx="3359">1</cx:pt>
          <cx:pt idx="3360">4</cx:pt>
          <cx:pt idx="3361">4</cx:pt>
          <cx:pt idx="3362">10</cx:pt>
          <cx:pt idx="3363">14</cx:pt>
          <cx:pt idx="3364">4</cx:pt>
          <cx:pt idx="3365">2</cx:pt>
          <cx:pt idx="3366">2</cx:pt>
          <cx:pt idx="3367">2</cx:pt>
          <cx:pt idx="3368">4</cx:pt>
          <cx:pt idx="3369">25</cx:pt>
          <cx:pt idx="3370">5</cx:pt>
          <cx:pt idx="3371">4</cx:pt>
          <cx:pt idx="3372">3</cx:pt>
          <cx:pt idx="3373">7</cx:pt>
          <cx:pt idx="3374">6</cx:pt>
          <cx:pt idx="3375">3</cx:pt>
          <cx:pt idx="3376">24</cx:pt>
          <cx:pt idx="3377">7</cx:pt>
          <cx:pt idx="3378">2</cx:pt>
          <cx:pt idx="3379">1</cx:pt>
          <cx:pt idx="3380">8</cx:pt>
          <cx:pt idx="3381">3</cx:pt>
          <cx:pt idx="3382">0</cx:pt>
          <cx:pt idx="3383">2</cx:pt>
          <cx:pt idx="3384">5</cx:pt>
          <cx:pt idx="3385">7</cx:pt>
          <cx:pt idx="3386">8</cx:pt>
          <cx:pt idx="3387">1</cx:pt>
          <cx:pt idx="3388">13</cx:pt>
          <cx:pt idx="3389">5</cx:pt>
          <cx:pt idx="3390">9</cx:pt>
          <cx:pt idx="3391">0</cx:pt>
          <cx:pt idx="3392">14</cx:pt>
          <cx:pt idx="3393">3</cx:pt>
          <cx:pt idx="3394">12</cx:pt>
          <cx:pt idx="3395">2</cx:pt>
          <cx:pt idx="3396">8</cx:pt>
          <cx:pt idx="3397">0</cx:pt>
          <cx:pt idx="3398">6</cx:pt>
          <cx:pt idx="3399">1</cx:pt>
          <cx:pt idx="3400">10</cx:pt>
          <cx:pt idx="3401">20</cx:pt>
          <cx:pt idx="3402">10</cx:pt>
          <cx:pt idx="3403">12</cx:pt>
          <cx:pt idx="3404">6</cx:pt>
          <cx:pt idx="3405">12</cx:pt>
          <cx:pt idx="3406">5</cx:pt>
          <cx:pt idx="3407">19</cx:pt>
          <cx:pt idx="3408">5</cx:pt>
          <cx:pt idx="3409">11</cx:pt>
          <cx:pt idx="3410">2</cx:pt>
          <cx:pt idx="3411">10</cx:pt>
          <cx:pt idx="3412">10</cx:pt>
          <cx:pt idx="3413">1</cx:pt>
          <cx:pt idx="3414">22</cx:pt>
          <cx:pt idx="3415">4</cx:pt>
          <cx:pt idx="3416">10</cx:pt>
          <cx:pt idx="3417">1</cx:pt>
          <cx:pt idx="3418">12</cx:pt>
          <cx:pt idx="3419">9</cx:pt>
          <cx:pt idx="3420">10</cx:pt>
          <cx:pt idx="3421">4</cx:pt>
          <cx:pt idx="3422">23</cx:pt>
          <cx:pt idx="3423">14</cx:pt>
          <cx:pt idx="3424">7</cx:pt>
          <cx:pt idx="3425">14</cx:pt>
          <cx:pt idx="3426">1</cx:pt>
          <cx:pt idx="3427">6</cx:pt>
          <cx:pt idx="3428">28</cx:pt>
          <cx:pt idx="3429">3</cx:pt>
          <cx:pt idx="3430">7</cx:pt>
          <cx:pt idx="3431">4</cx:pt>
          <cx:pt idx="3432">0</cx:pt>
          <cx:pt idx="3433">1</cx:pt>
          <cx:pt idx="3434">3</cx:pt>
          <cx:pt idx="3435">4</cx:pt>
          <cx:pt idx="3436">8</cx:pt>
          <cx:pt idx="3437">4</cx:pt>
          <cx:pt idx="3438">10</cx:pt>
          <cx:pt idx="3439">8</cx:pt>
          <cx:pt idx="3440">12</cx:pt>
          <cx:pt idx="3441">4</cx:pt>
          <cx:pt idx="3442">3</cx:pt>
          <cx:pt idx="3443">2</cx:pt>
          <cx:pt idx="3444">4</cx:pt>
          <cx:pt idx="3445">11</cx:pt>
          <cx:pt idx="3446">10</cx:pt>
          <cx:pt idx="3447">3</cx:pt>
          <cx:pt idx="3448">3</cx:pt>
          <cx:pt idx="3449">5</cx:pt>
          <cx:pt idx="3450">5</cx:pt>
          <cx:pt idx="3451">7</cx:pt>
          <cx:pt idx="3452">2</cx:pt>
          <cx:pt idx="3453">3</cx:pt>
          <cx:pt idx="3454">5</cx:pt>
          <cx:pt idx="3455">3</cx:pt>
          <cx:pt idx="3456">3</cx:pt>
          <cx:pt idx="3457">5</cx:pt>
          <cx:pt idx="3458">13</cx:pt>
          <cx:pt idx="3459">2</cx:pt>
          <cx:pt idx="3460">6</cx:pt>
          <cx:pt idx="3461">6</cx:pt>
          <cx:pt idx="3462">12</cx:pt>
          <cx:pt idx="3463">6</cx:pt>
          <cx:pt idx="3464">1</cx:pt>
          <cx:pt idx="3465">4</cx:pt>
          <cx:pt idx="3466">6</cx:pt>
          <cx:pt idx="3467">14</cx:pt>
          <cx:pt idx="3468">0</cx:pt>
          <cx:pt idx="3469">5</cx:pt>
          <cx:pt idx="3470">0</cx:pt>
          <cx:pt idx="3471">0</cx:pt>
          <cx:pt idx="3472">5</cx:pt>
          <cx:pt idx="3473">13</cx:pt>
          <cx:pt idx="3474">5</cx:pt>
          <cx:pt idx="3475">11</cx:pt>
          <cx:pt idx="3476">3</cx:pt>
          <cx:pt idx="3477">6</cx:pt>
          <cx:pt idx="3478">2</cx:pt>
          <cx:pt idx="3479">10</cx:pt>
          <cx:pt idx="3480">21</cx:pt>
          <cx:pt idx="3481">3</cx:pt>
          <cx:pt idx="3482">5</cx:pt>
          <cx:pt idx="3483">13</cx:pt>
          <cx:pt idx="3484">32</cx:pt>
          <cx:pt idx="3485">2</cx:pt>
          <cx:pt idx="3486">2</cx:pt>
          <cx:pt idx="3487">1</cx:pt>
          <cx:pt idx="3488">6</cx:pt>
          <cx:pt idx="3489">1</cx:pt>
          <cx:pt idx="3490">3</cx:pt>
          <cx:pt idx="3491">6</cx:pt>
          <cx:pt idx="3492">3</cx:pt>
          <cx:pt idx="3493">8</cx:pt>
          <cx:pt idx="3494">6</cx:pt>
          <cx:pt idx="3495">1</cx:pt>
          <cx:pt idx="3496">17</cx:pt>
          <cx:pt idx="3497">11</cx:pt>
          <cx:pt idx="3498">2</cx:pt>
          <cx:pt idx="3499">3</cx:pt>
          <cx:pt idx="3500">2</cx:pt>
          <cx:pt idx="3501">0</cx:pt>
          <cx:pt idx="3502">12</cx:pt>
          <cx:pt idx="3503">22</cx:pt>
          <cx:pt idx="3504">2</cx:pt>
          <cx:pt idx="3505">4</cx:pt>
          <cx:pt idx="3506">1</cx:pt>
          <cx:pt idx="3507">1</cx:pt>
          <cx:pt idx="3508">3</cx:pt>
          <cx:pt idx="3509">22</cx:pt>
          <cx:pt idx="3510">16</cx:pt>
          <cx:pt idx="3511">2</cx:pt>
          <cx:pt idx="3512">7</cx:pt>
          <cx:pt idx="3513">9</cx:pt>
          <cx:pt idx="3514">15</cx:pt>
          <cx:pt idx="3515">1</cx:pt>
          <cx:pt idx="3516">5</cx:pt>
          <cx:pt idx="3517">13</cx:pt>
          <cx:pt idx="3518">6</cx:pt>
          <cx:pt idx="3519">3</cx:pt>
          <cx:pt idx="3520">5</cx:pt>
          <cx:pt idx="3521">24</cx:pt>
          <cx:pt idx="3522">5</cx:pt>
          <cx:pt idx="3523">9</cx:pt>
          <cx:pt idx="3524">5</cx:pt>
          <cx:pt idx="3525">11</cx:pt>
          <cx:pt idx="3526">16</cx:pt>
          <cx:pt idx="3527">8</cx:pt>
          <cx:pt idx="3528">6</cx:pt>
          <cx:pt idx="3529">1</cx:pt>
          <cx:pt idx="3530">13</cx:pt>
          <cx:pt idx="3531">13</cx:pt>
          <cx:pt idx="3532">13</cx:pt>
          <cx:pt idx="3533">11</cx:pt>
          <cx:pt idx="3534">4</cx:pt>
          <cx:pt idx="3535">6</cx:pt>
          <cx:pt idx="3536">1</cx:pt>
          <cx:pt idx="3537">8</cx:pt>
          <cx:pt idx="3538">13</cx:pt>
          <cx:pt idx="3539">2</cx:pt>
          <cx:pt idx="3540">11</cx:pt>
          <cx:pt idx="3541">8</cx:pt>
          <cx:pt idx="3542">6</cx:pt>
          <cx:pt idx="3543">6</cx:pt>
          <cx:pt idx="3544">2</cx:pt>
          <cx:pt idx="3545">26</cx:pt>
          <cx:pt idx="3546">2</cx:pt>
          <cx:pt idx="3547">27</cx:pt>
          <cx:pt idx="3548">10</cx:pt>
          <cx:pt idx="3549">3</cx:pt>
          <cx:pt idx="3550">14</cx:pt>
          <cx:pt idx="3551">6</cx:pt>
          <cx:pt idx="3552">0</cx:pt>
          <cx:pt idx="3553">5</cx:pt>
          <cx:pt idx="3554">2</cx:pt>
          <cx:pt idx="3555">10</cx:pt>
          <cx:pt idx="3556">2</cx:pt>
          <cx:pt idx="3557">4</cx:pt>
          <cx:pt idx="3558">11</cx:pt>
          <cx:pt idx="3559">6</cx:pt>
          <cx:pt idx="3560">3</cx:pt>
          <cx:pt idx="3561">7</cx:pt>
          <cx:pt idx="3562">9</cx:pt>
          <cx:pt idx="3563">16</cx:pt>
          <cx:pt idx="3564">4</cx:pt>
          <cx:pt idx="3565">6</cx:pt>
          <cx:pt idx="3566">8</cx:pt>
          <cx:pt idx="3567">5</cx:pt>
          <cx:pt idx="3568">41</cx:pt>
          <cx:pt idx="3569">2</cx:pt>
          <cx:pt idx="3570">12</cx:pt>
          <cx:pt idx="3571">2</cx:pt>
          <cx:pt idx="3572">31</cx:pt>
          <cx:pt idx="3573">2</cx:pt>
          <cx:pt idx="3574">9</cx:pt>
          <cx:pt idx="3575">4</cx:pt>
          <cx:pt idx="3576">8</cx:pt>
          <cx:pt idx="3577">11</cx:pt>
          <cx:pt idx="3578">33</cx:pt>
          <cx:pt idx="3579">1</cx:pt>
          <cx:pt idx="3580">13</cx:pt>
          <cx:pt idx="3581">10</cx:pt>
          <cx:pt idx="3582">3</cx:pt>
          <cx:pt idx="3583">5</cx:pt>
          <cx:pt idx="3584">3</cx:pt>
          <cx:pt idx="3585">3</cx:pt>
          <cx:pt idx="3586">3</cx:pt>
          <cx:pt idx="3587">17</cx:pt>
          <cx:pt idx="3588">2</cx:pt>
          <cx:pt idx="3589">4</cx:pt>
          <cx:pt idx="3590">4</cx:pt>
          <cx:pt idx="3591">21</cx:pt>
          <cx:pt idx="3592">11</cx:pt>
          <cx:pt idx="3593">4</cx:pt>
          <cx:pt idx="3594">2</cx:pt>
          <cx:pt idx="3595">11</cx:pt>
          <cx:pt idx="3596">25</cx:pt>
          <cx:pt idx="3597">2</cx:pt>
          <cx:pt idx="3598">6</cx:pt>
          <cx:pt idx="3599">1</cx:pt>
          <cx:pt idx="3600">3</cx:pt>
          <cx:pt idx="3601">6</cx:pt>
          <cx:pt idx="3602">6</cx:pt>
          <cx:pt idx="3603">7</cx:pt>
          <cx:pt idx="3604">6</cx:pt>
          <cx:pt idx="3605">8</cx:pt>
          <cx:pt idx="3606">3</cx:pt>
          <cx:pt idx="3607">5</cx:pt>
          <cx:pt idx="3608">9</cx:pt>
          <cx:pt idx="3609">9</cx:pt>
          <cx:pt idx="3610">6</cx:pt>
          <cx:pt idx="3611">11</cx:pt>
          <cx:pt idx="3612">10</cx:pt>
          <cx:pt idx="3613">1</cx:pt>
          <cx:pt idx="3614">16</cx:pt>
          <cx:pt idx="3615">9</cx:pt>
          <cx:pt idx="3616">5</cx:pt>
          <cx:pt idx="3617">9</cx:pt>
          <cx:pt idx="3618">6</cx:pt>
          <cx:pt idx="3619">12</cx:pt>
          <cx:pt idx="3620">9</cx:pt>
          <cx:pt idx="3621">4</cx:pt>
          <cx:pt idx="3622">3</cx:pt>
          <cx:pt idx="3623">5</cx:pt>
          <cx:pt idx="3624">0</cx:pt>
          <cx:pt idx="3625">1</cx:pt>
          <cx:pt idx="3626">15</cx:pt>
          <cx:pt idx="3627">3</cx:pt>
          <cx:pt idx="3628">10</cx:pt>
          <cx:pt idx="3629">37</cx:pt>
          <cx:pt idx="3630">3</cx:pt>
          <cx:pt idx="3631">6</cx:pt>
          <cx:pt idx="3632">10</cx:pt>
          <cx:pt idx="3633">11</cx:pt>
          <cx:pt idx="3634">8</cx:pt>
          <cx:pt idx="3635">4</cx:pt>
          <cx:pt idx="3636">2</cx:pt>
          <cx:pt idx="3637">5</cx:pt>
          <cx:pt idx="3638">15</cx:pt>
          <cx:pt idx="3639">2</cx:pt>
          <cx:pt idx="3640">2</cx:pt>
          <cx:pt idx="3641">13</cx:pt>
          <cx:pt idx="3642">10</cx:pt>
          <cx:pt idx="3643">10</cx:pt>
          <cx:pt idx="3644">1</cx:pt>
          <cx:pt idx="3645">9</cx:pt>
          <cx:pt idx="3646">4</cx:pt>
          <cx:pt idx="3647">22</cx:pt>
          <cx:pt idx="3648">22</cx:pt>
          <cx:pt idx="3649">3</cx:pt>
          <cx:pt idx="3650">9</cx:pt>
          <cx:pt idx="3651">23</cx:pt>
          <cx:pt idx="3652">7</cx:pt>
          <cx:pt idx="3653">3</cx:pt>
          <cx:pt idx="3654">9</cx:pt>
          <cx:pt idx="3655">4</cx:pt>
          <cx:pt idx="3656">18</cx:pt>
          <cx:pt idx="3657">4</cx:pt>
          <cx:pt idx="3658">4</cx:pt>
          <cx:pt idx="3659">10</cx:pt>
          <cx:pt idx="3660">6</cx:pt>
          <cx:pt idx="3661">6</cx:pt>
          <cx:pt idx="3662">8</cx:pt>
          <cx:pt idx="3663">5</cx:pt>
          <cx:pt idx="3664">0</cx:pt>
          <cx:pt idx="3665">6</cx:pt>
          <cx:pt idx="3666">5</cx:pt>
          <cx:pt idx="3667">3</cx:pt>
          <cx:pt idx="3668">14</cx:pt>
          <cx:pt idx="3669">10</cx:pt>
          <cx:pt idx="3670">1</cx:pt>
          <cx:pt idx="3671">1</cx:pt>
          <cx:pt idx="3672">7</cx:pt>
          <cx:pt idx="3673">5</cx:pt>
          <cx:pt idx="3674">2</cx:pt>
          <cx:pt idx="3675">10</cx:pt>
          <cx:pt idx="3676">7</cx:pt>
          <cx:pt idx="3677">3</cx:pt>
          <cx:pt idx="3678">5</cx:pt>
          <cx:pt idx="3679">18</cx:pt>
          <cx:pt idx="3680">15</cx:pt>
          <cx:pt idx="3681">5</cx:pt>
          <cx:pt idx="3682">14</cx:pt>
          <cx:pt idx="3683">12</cx:pt>
          <cx:pt idx="3684">8</cx:pt>
          <cx:pt idx="3685">9</cx:pt>
          <cx:pt idx="3686">5</cx:pt>
          <cx:pt idx="3687">10</cx:pt>
          <cx:pt idx="3688">6</cx:pt>
          <cx:pt idx="3689">1</cx:pt>
          <cx:pt idx="3690">2</cx:pt>
          <cx:pt idx="3691">5</cx:pt>
          <cx:pt idx="3692">3</cx:pt>
          <cx:pt idx="3693">7</cx:pt>
          <cx:pt idx="3694">0</cx:pt>
          <cx:pt idx="3695">3</cx:pt>
          <cx:pt idx="3696">2</cx:pt>
          <cx:pt idx="3697">11</cx:pt>
          <cx:pt idx="3698">8</cx:pt>
          <cx:pt idx="3699">6</cx:pt>
          <cx:pt idx="3700">22</cx:pt>
          <cx:pt idx="3701">9</cx:pt>
          <cx:pt idx="3702">8</cx:pt>
          <cx:pt idx="3703">9</cx:pt>
          <cx:pt idx="3704">3</cx:pt>
          <cx:pt idx="3705">8</cx:pt>
          <cx:pt idx="3706">8</cx:pt>
          <cx:pt idx="3707">4</cx:pt>
          <cx:pt idx="3708">2</cx:pt>
          <cx:pt idx="3709">19</cx:pt>
          <cx:pt idx="3710">2</cx:pt>
          <cx:pt idx="3711">0</cx:pt>
          <cx:pt idx="3712">3</cx:pt>
          <cx:pt idx="3713">8</cx:pt>
          <cx:pt idx="3714">9</cx:pt>
          <cx:pt idx="3715">4</cx:pt>
          <cx:pt idx="3716">1</cx:pt>
          <cx:pt idx="3717">4</cx:pt>
          <cx:pt idx="3718">21</cx:pt>
          <cx:pt idx="3719">3</cx:pt>
          <cx:pt idx="3720">12</cx:pt>
          <cx:pt idx="3721">2</cx:pt>
          <cx:pt idx="3722">21</cx:pt>
          <cx:pt idx="3723">4</cx:pt>
          <cx:pt idx="3724">2</cx:pt>
          <cx:pt idx="3725">19</cx:pt>
          <cx:pt idx="3726">5</cx:pt>
          <cx:pt idx="3727">1</cx:pt>
          <cx:pt idx="3728">7</cx:pt>
          <cx:pt idx="3729">3</cx:pt>
          <cx:pt idx="3730">4</cx:pt>
          <cx:pt idx="3731">2</cx:pt>
          <cx:pt idx="3732">0</cx:pt>
          <cx:pt idx="3733">4</cx:pt>
          <cx:pt idx="3734">3</cx:pt>
          <cx:pt idx="3735">13</cx:pt>
          <cx:pt idx="3736">4</cx:pt>
          <cx:pt idx="3737">15</cx:pt>
          <cx:pt idx="3738">18</cx:pt>
          <cx:pt idx="3739">3</cx:pt>
          <cx:pt idx="3740">9</cx:pt>
          <cx:pt idx="3741">9</cx:pt>
          <cx:pt idx="3742">2</cx:pt>
          <cx:pt idx="3743">11</cx:pt>
          <cx:pt idx="3744">11</cx:pt>
          <cx:pt idx="3745">9</cx:pt>
          <cx:pt idx="3746">4</cx:pt>
          <cx:pt idx="3747">7</cx:pt>
          <cx:pt idx="3748">19</cx:pt>
          <cx:pt idx="3749">2</cx:pt>
          <cx:pt idx="3750">11</cx:pt>
          <cx:pt idx="3751">14</cx:pt>
          <cx:pt idx="3752">1</cx:pt>
          <cx:pt idx="3753">3</cx:pt>
          <cx:pt idx="3754">9</cx:pt>
          <cx:pt idx="3755">4</cx:pt>
          <cx:pt idx="3756">5</cx:pt>
          <cx:pt idx="3757">5</cx:pt>
          <cx:pt idx="3758">11</cx:pt>
          <cx:pt idx="3759">3</cx:pt>
          <cx:pt idx="3760">2</cx:pt>
          <cx:pt idx="3761">4</cx:pt>
          <cx:pt idx="3762">3</cx:pt>
          <cx:pt idx="3763">2</cx:pt>
          <cx:pt idx="3764">14</cx:pt>
          <cx:pt idx="3765">6</cx:pt>
          <cx:pt idx="3766">10</cx:pt>
          <cx:pt idx="3767">13</cx:pt>
          <cx:pt idx="3768">8</cx:pt>
          <cx:pt idx="3769">1</cx:pt>
          <cx:pt idx="3770">2</cx:pt>
          <cx:pt idx="3771">13</cx:pt>
          <cx:pt idx="3772">14</cx:pt>
          <cx:pt idx="3773">6</cx:pt>
          <cx:pt idx="3774">18</cx:pt>
          <cx:pt idx="3775">4</cx:pt>
          <cx:pt idx="3776">4</cx:pt>
          <cx:pt idx="3777">7</cx:pt>
          <cx:pt idx="3778">11</cx:pt>
          <cx:pt idx="3779">6</cx:pt>
          <cx:pt idx="3780">0</cx:pt>
          <cx:pt idx="3781">13</cx:pt>
          <cx:pt idx="3782">4</cx:pt>
          <cx:pt idx="3783">7</cx:pt>
          <cx:pt idx="3784">1</cx:pt>
          <cx:pt idx="3785">5</cx:pt>
          <cx:pt idx="3786">5</cx:pt>
          <cx:pt idx="3787">7</cx:pt>
          <cx:pt idx="3788">5</cx:pt>
          <cx:pt idx="3789">4</cx:pt>
          <cx:pt idx="3790">5</cx:pt>
          <cx:pt idx="3791">8</cx:pt>
          <cx:pt idx="3792">6</cx:pt>
          <cx:pt idx="3793">2</cx:pt>
          <cx:pt idx="3794">15</cx:pt>
          <cx:pt idx="3795">1</cx:pt>
          <cx:pt idx="3796">1</cx:pt>
          <cx:pt idx="3797">2</cx:pt>
          <cx:pt idx="3798">0</cx:pt>
          <cx:pt idx="3799">0</cx:pt>
          <cx:pt idx="3800">5</cx:pt>
          <cx:pt idx="3801">3</cx:pt>
          <cx:pt idx="3802">17</cx:pt>
          <cx:pt idx="3803">10</cx:pt>
          <cx:pt idx="3804">20</cx:pt>
          <cx:pt idx="3805">3</cx:pt>
          <cx:pt idx="3806">1</cx:pt>
          <cx:pt idx="3807">4</cx:pt>
          <cx:pt idx="3808">0</cx:pt>
          <cx:pt idx="3809">6</cx:pt>
          <cx:pt idx="3810">4</cx:pt>
          <cx:pt idx="3811">5</cx:pt>
          <cx:pt idx="3812">0</cx:pt>
          <cx:pt idx="3813">10</cx:pt>
          <cx:pt idx="3814">3</cx:pt>
          <cx:pt idx="3815">7</cx:pt>
          <cx:pt idx="3816">20</cx:pt>
          <cx:pt idx="3817">4</cx:pt>
          <cx:pt idx="3818">3</cx:pt>
          <cx:pt idx="3819">7</cx:pt>
          <cx:pt idx="3820">0</cx:pt>
          <cx:pt idx="3821">6</cx:pt>
          <cx:pt idx="3822">0</cx:pt>
          <cx:pt idx="3823">0</cx:pt>
          <cx:pt idx="3824">5</cx:pt>
          <cx:pt idx="3825">3</cx:pt>
          <cx:pt idx="3826">5</cx:pt>
          <cx:pt idx="3827">8</cx:pt>
          <cx:pt idx="3828">3</cx:pt>
          <cx:pt idx="3829">4</cx:pt>
          <cx:pt idx="3830">6</cx:pt>
          <cx:pt idx="3831">5</cx:pt>
          <cx:pt idx="3832">5</cx:pt>
          <cx:pt idx="3833">5</cx:pt>
          <cx:pt idx="3834">1</cx:pt>
          <cx:pt idx="3835">1</cx:pt>
          <cx:pt idx="3836">13</cx:pt>
          <cx:pt idx="3837">4</cx:pt>
          <cx:pt idx="3838">5</cx:pt>
          <cx:pt idx="3839">4</cx:pt>
          <cx:pt idx="3840">2</cx:pt>
          <cx:pt idx="3841">5</cx:pt>
          <cx:pt idx="3842">2</cx:pt>
          <cx:pt idx="3843">7</cx:pt>
          <cx:pt idx="3844">7</cx:pt>
          <cx:pt idx="3845">3</cx:pt>
          <cx:pt idx="3846">18</cx:pt>
          <cx:pt idx="3847">5</cx:pt>
          <cx:pt idx="3848">5</cx:pt>
          <cx:pt idx="3849">10</cx:pt>
          <cx:pt idx="3850">4</cx:pt>
          <cx:pt idx="3851">5</cx:pt>
          <cx:pt idx="3852">4</cx:pt>
          <cx:pt idx="3853">6</cx:pt>
          <cx:pt idx="3854">2</cx:pt>
          <cx:pt idx="3855">1</cx:pt>
          <cx:pt idx="3856">1</cx:pt>
          <cx:pt idx="3857">0</cx:pt>
          <cx:pt idx="3858">4</cx:pt>
          <cx:pt idx="3859">18</cx:pt>
          <cx:pt idx="3860">2</cx:pt>
          <cx:pt idx="3861">5</cx:pt>
          <cx:pt idx="3862">6</cx:pt>
          <cx:pt idx="3863">5</cx:pt>
          <cx:pt idx="3864">22</cx:pt>
          <cx:pt idx="3865">2</cx:pt>
          <cx:pt idx="3866">5</cx:pt>
          <cx:pt idx="3867">9</cx:pt>
          <cx:pt idx="3868">13</cx:pt>
          <cx:pt idx="3869">2</cx:pt>
          <cx:pt idx="3870">12</cx:pt>
          <cx:pt idx="3871">3</cx:pt>
          <cx:pt idx="3872">0</cx:pt>
          <cx:pt idx="3873">3</cx:pt>
          <cx:pt idx="3874">12</cx:pt>
          <cx:pt idx="3875">9</cx:pt>
          <cx:pt idx="3876">7</cx:pt>
          <cx:pt idx="3877">6</cx:pt>
          <cx:pt idx="3878">14</cx:pt>
          <cx:pt idx="3879">5</cx:pt>
          <cx:pt idx="3880">26</cx:pt>
          <cx:pt idx="3881">12</cx:pt>
          <cx:pt idx="3882">9</cx:pt>
          <cx:pt idx="3883">3</cx:pt>
          <cx:pt idx="3884">22</cx:pt>
          <cx:pt idx="3885">3</cx:pt>
          <cx:pt idx="3886">8</cx:pt>
          <cx:pt idx="3887">0</cx:pt>
          <cx:pt idx="3888">13</cx:pt>
          <cx:pt idx="3889">4</cx:pt>
          <cx:pt idx="3890">4</cx:pt>
          <cx:pt idx="3891">4</cx:pt>
          <cx:pt idx="3892">4</cx:pt>
          <cx:pt idx="3893">4</cx:pt>
          <cx:pt idx="3894">8</cx:pt>
          <cx:pt idx="3895">3</cx:pt>
          <cx:pt idx="3896">4</cx:pt>
          <cx:pt idx="3897">2</cx:pt>
          <cx:pt idx="3898">17</cx:pt>
          <cx:pt idx="3899">9</cx:pt>
          <cx:pt idx="3900">11</cx:pt>
          <cx:pt idx="3901">3</cx:pt>
          <cx:pt idx="3902">6</cx:pt>
          <cx:pt idx="3903">3</cx:pt>
          <cx:pt idx="3904">4</cx:pt>
          <cx:pt idx="3905">9</cx:pt>
          <cx:pt idx="3906">2</cx:pt>
          <cx:pt idx="3907">2</cx:pt>
          <cx:pt idx="3908">2</cx:pt>
          <cx:pt idx="3909">2</cx:pt>
          <cx:pt idx="3910">2</cx:pt>
          <cx:pt idx="3911">8</cx:pt>
          <cx:pt idx="3912">6</cx:pt>
          <cx:pt idx="3913">4</cx:pt>
          <cx:pt idx="3914">1</cx:pt>
          <cx:pt idx="3915">7</cx:pt>
          <cx:pt idx="3916">10</cx:pt>
          <cx:pt idx="3917">5</cx:pt>
          <cx:pt idx="3918">8</cx:pt>
          <cx:pt idx="3919">10</cx:pt>
          <cx:pt idx="3920">1</cx:pt>
          <cx:pt idx="3921">19</cx:pt>
          <cx:pt idx="3922">6</cx:pt>
          <cx:pt idx="3923">0</cx:pt>
          <cx:pt idx="3924">8</cx:pt>
          <cx:pt idx="3925">6</cx:pt>
          <cx:pt idx="3926">1</cx:pt>
          <cx:pt idx="3927">7</cx:pt>
          <cx:pt idx="3928">9</cx:pt>
          <cx:pt idx="3929">16</cx:pt>
          <cx:pt idx="3930">15</cx:pt>
          <cx:pt idx="3931">3</cx:pt>
          <cx:pt idx="3932">6</cx:pt>
          <cx:pt idx="3933">2</cx:pt>
          <cx:pt idx="3934">1</cx:pt>
          <cx:pt idx="3935">2</cx:pt>
          <cx:pt idx="3936">2</cx:pt>
          <cx:pt idx="3937">5</cx:pt>
          <cx:pt idx="3938">4</cx:pt>
          <cx:pt idx="3939">4</cx:pt>
          <cx:pt idx="3940">4</cx:pt>
          <cx:pt idx="3941">7</cx:pt>
          <cx:pt idx="3942">5</cx:pt>
          <cx:pt idx="3943">23</cx:pt>
          <cx:pt idx="3944">9</cx:pt>
          <cx:pt idx="3945">12</cx:pt>
          <cx:pt idx="3946">1</cx:pt>
          <cx:pt idx="3947">1</cx:pt>
          <cx:pt idx="3948">5</cx:pt>
          <cx:pt idx="3949">6</cx:pt>
          <cx:pt idx="3950">9</cx:pt>
          <cx:pt idx="3951">7</cx:pt>
          <cx:pt idx="3952">7</cx:pt>
          <cx:pt idx="3953">7</cx:pt>
          <cx:pt idx="3954">15</cx:pt>
          <cx:pt idx="3955">0</cx:pt>
          <cx:pt idx="3956">7</cx:pt>
          <cx:pt idx="3957">7</cx:pt>
          <cx:pt idx="3958">2</cx:pt>
          <cx:pt idx="3959">3</cx:pt>
          <cx:pt idx="3960">15</cx:pt>
          <cx:pt idx="3961">6</cx:pt>
          <cx:pt idx="3962">6</cx:pt>
          <cx:pt idx="3963">14</cx:pt>
          <cx:pt idx="3964">4</cx:pt>
          <cx:pt idx="3965">8</cx:pt>
          <cx:pt idx="3966">5</cx:pt>
          <cx:pt idx="3967">6</cx:pt>
          <cx:pt idx="3968">21</cx:pt>
          <cx:pt idx="3969">6</cx:pt>
          <cx:pt idx="3970">6</cx:pt>
          <cx:pt idx="3971">29</cx:pt>
          <cx:pt idx="3972">4</cx:pt>
          <cx:pt idx="3973">2</cx:pt>
          <cx:pt idx="3974">7</cx:pt>
          <cx:pt idx="3975">5</cx:pt>
          <cx:pt idx="3976">10</cx:pt>
          <cx:pt idx="3977">6</cx:pt>
          <cx:pt idx="3978">10</cx:pt>
          <cx:pt idx="3979">11</cx:pt>
          <cx:pt idx="3980">6</cx:pt>
          <cx:pt idx="3981">11</cx:pt>
          <cx:pt idx="3982">11</cx:pt>
          <cx:pt idx="3983">20</cx:pt>
          <cx:pt idx="3984">6</cx:pt>
          <cx:pt idx="3985">6</cx:pt>
          <cx:pt idx="3986">1</cx:pt>
          <cx:pt idx="3987">6</cx:pt>
          <cx:pt idx="3988">2</cx:pt>
          <cx:pt idx="3989">3</cx:pt>
          <cx:pt idx="3990">2</cx:pt>
          <cx:pt idx="3991">2</cx:pt>
          <cx:pt idx="3992">1</cx:pt>
          <cx:pt idx="3993">3</cx:pt>
          <cx:pt idx="3994">6</cx:pt>
          <cx:pt idx="3995">1</cx:pt>
          <cx:pt idx="3996">15</cx:pt>
          <cx:pt idx="3997">0</cx:pt>
          <cx:pt idx="3998">6</cx:pt>
          <cx:pt idx="3999">4</cx:pt>
          <cx:pt idx="4000">1</cx:pt>
          <cx:pt idx="4001">11</cx:pt>
          <cx:pt idx="4002">8</cx:pt>
          <cx:pt idx="4003">2</cx:pt>
          <cx:pt idx="4004">4</cx:pt>
          <cx:pt idx="4005">7</cx:pt>
          <cx:pt idx="4006">4</cx:pt>
          <cx:pt idx="4007">5</cx:pt>
          <cx:pt idx="4008">4</cx:pt>
          <cx:pt idx="4009">2</cx:pt>
          <cx:pt idx="4010">0</cx:pt>
          <cx:pt idx="4011">21</cx:pt>
          <cx:pt idx="4012">7</cx:pt>
          <cx:pt idx="4013">6</cx:pt>
          <cx:pt idx="4014">7</cx:pt>
          <cx:pt idx="4015">16</cx:pt>
          <cx:pt idx="4016">13</cx:pt>
          <cx:pt idx="4017">0</cx:pt>
          <cx:pt idx="4018">3</cx:pt>
          <cx:pt idx="4019">1</cx:pt>
          <cx:pt idx="4020">14</cx:pt>
          <cx:pt idx="4021">7</cx:pt>
          <cx:pt idx="4022">7</cx:pt>
          <cx:pt idx="4023">15</cx:pt>
          <cx:pt idx="4024">5</cx:pt>
          <cx:pt idx="4025">5</cx:pt>
          <cx:pt idx="4026">5</cx:pt>
          <cx:pt idx="4027">3</cx:pt>
          <cx:pt idx="4028">18</cx:pt>
          <cx:pt idx="4029">8</cx:pt>
          <cx:pt idx="4030">7</cx:pt>
          <cx:pt idx="4031">10</cx:pt>
          <cx:pt idx="4032">15</cx:pt>
          <cx:pt idx="4033">9</cx:pt>
          <cx:pt idx="4034">3</cx:pt>
          <cx:pt idx="4035">0</cx:pt>
          <cx:pt idx="4036">1</cx:pt>
          <cx:pt idx="4037">16</cx:pt>
          <cx:pt idx="4038">5</cx:pt>
          <cx:pt idx="4039">4</cx:pt>
          <cx:pt idx="4040">1</cx:pt>
          <cx:pt idx="4041">9</cx:pt>
          <cx:pt idx="4042">11</cx:pt>
          <cx:pt idx="4043">3</cx:pt>
          <cx:pt idx="4044">2</cx:pt>
          <cx:pt idx="4045">6</cx:pt>
          <cx:pt idx="4046">4</cx:pt>
          <cx:pt idx="4047">12</cx:pt>
          <cx:pt idx="4048">8</cx:pt>
          <cx:pt idx="4049">0</cx:pt>
          <cx:pt idx="4050">16</cx:pt>
          <cx:pt idx="4051">7</cx:pt>
          <cx:pt idx="4052">9</cx:pt>
          <cx:pt idx="4053">7</cx:pt>
          <cx:pt idx="4054">8</cx:pt>
          <cx:pt idx="4055">5</cx:pt>
          <cx:pt idx="4056">11</cx:pt>
          <cx:pt idx="4057">4</cx:pt>
          <cx:pt idx="4058">4</cx:pt>
          <cx:pt idx="4059">1</cx:pt>
          <cx:pt idx="4060">25</cx:pt>
          <cx:pt idx="4061">1</cx:pt>
          <cx:pt idx="4062">9</cx:pt>
          <cx:pt idx="4063">7</cx:pt>
          <cx:pt idx="4064">3</cx:pt>
          <cx:pt idx="4065">10</cx:pt>
          <cx:pt idx="4066">2</cx:pt>
          <cx:pt idx="4067">7</cx:pt>
          <cx:pt idx="4068">11</cx:pt>
          <cx:pt idx="4069">4</cx:pt>
          <cx:pt idx="4070">3</cx:pt>
          <cx:pt idx="4071">9</cx:pt>
          <cx:pt idx="4072">8</cx:pt>
          <cx:pt idx="4073">8</cx:pt>
          <cx:pt idx="4074">8</cx:pt>
          <cx:pt idx="4075">4</cx:pt>
          <cx:pt idx="4076">7</cx:pt>
          <cx:pt idx="4077">13</cx:pt>
          <cx:pt idx="4078">5</cx:pt>
          <cx:pt idx="4079">6</cx:pt>
          <cx:pt idx="4080">14</cx:pt>
          <cx:pt idx="4081">0</cx:pt>
          <cx:pt idx="4082">15</cx:pt>
          <cx:pt idx="4083">2</cx:pt>
          <cx:pt idx="4084">8</cx:pt>
          <cx:pt idx="4085">4</cx:pt>
          <cx:pt idx="4086">7</cx:pt>
          <cx:pt idx="4087">10</cx:pt>
          <cx:pt idx="4088">1</cx:pt>
          <cx:pt idx="4089">3</cx:pt>
          <cx:pt idx="4090">25</cx:pt>
          <cx:pt idx="4091">4</cx:pt>
          <cx:pt idx="4092">2</cx:pt>
          <cx:pt idx="4093">4</cx:pt>
          <cx:pt idx="4094">9</cx:pt>
          <cx:pt idx="4095">10</cx:pt>
          <cx:pt idx="4096">11</cx:pt>
          <cx:pt idx="4097">8</cx:pt>
        </cx:lvl>
      </cx:numDim>
    </cx:data>
  </cx:chartData>
  <cx:chart>
    <cx:title pos="t" align="ctr" overlay="0">
      <cx:tx>
        <cx:txData>
          <cx:v>Positive Bid Histogram for a Recent Large AI Conference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/>
          </a:pPr>
          <a:r>
            <a:rPr lang="en-US" sz="20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Positive Bid Histogram for a Recent Large AI Conference</a:t>
          </a:r>
        </a:p>
      </cx:txPr>
    </cx:title>
    <cx:plotArea>
      <cx:plotAreaRegion>
        <cx:series layoutId="clusteredColumn" uniqueId="{89487ED3-EE66-4F1E-8BC4-44AD9404C920}">
          <cx:dataId val="0"/>
          <cx:layoutPr>
            <cx:binning intervalClosed="r" overflow="15">
              <cx:binSize val="3"/>
            </cx:binning>
          </cx:layoutPr>
        </cx:series>
      </cx:plotAreaRegion>
      <cx:axis id="0">
        <cx:catScaling gapWidth="0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/>
            </a:pPr>
            <a:endPara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4" Type="http://schemas.openxmlformats.org/officeDocument/2006/relationships/image" Target="../media/image20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4" Type="http://schemas.openxmlformats.org/officeDocument/2006/relationships/image" Target="../media/image20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4" Type="http://schemas.openxmlformats.org/officeDocument/2006/relationships/image" Target="../media/image20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svg"/><Relationship Id="rId1" Type="http://schemas.openxmlformats.org/officeDocument/2006/relationships/image" Target="../media/image204.png"/><Relationship Id="rId4" Type="http://schemas.openxmlformats.org/officeDocument/2006/relationships/image" Target="../media/image20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16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 custT="1"/>
      <dgm:spPr/>
      <dgm:t>
        <a:bodyPr/>
        <a:lstStyle/>
        <a:p>
          <a:r>
            <a:rPr lang="en-US" sz="2400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84540" custScaleY="100173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 custScaleX="146940" custScaleY="179828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16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 custT="1"/>
      <dgm:spPr/>
      <dgm:t>
        <a:bodyPr/>
        <a:lstStyle/>
        <a:p>
          <a:r>
            <a:rPr lang="en-US" sz="2400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84540" custScaleY="100173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 custScaleX="146940" custScaleY="179828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16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92904" custScaleY="100173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 custT="1"/>
      <dgm:spPr/>
      <dgm:t>
        <a:bodyPr/>
        <a:lstStyle/>
        <a:p>
          <a:r>
            <a:rPr lang="en-US" sz="2400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 custScaleX="146687" custScaleY="179828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6EB5E-C319-4012-B4F3-6374CD45F37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2F994DF-384F-47DA-8C85-024869AF8195}">
      <dgm:prSet/>
      <dgm:spPr/>
      <dgm:t>
        <a:bodyPr/>
        <a:lstStyle/>
        <a:p>
          <a:pPr>
            <a:defRPr b="1"/>
          </a:pPr>
          <a:r>
            <a:rPr lang="en-US"/>
            <a:t>Step through a typical conference workflow</a:t>
          </a:r>
        </a:p>
      </dgm:t>
    </dgm:pt>
    <dgm:pt modelId="{B145591C-4661-4AC5-AE7E-4AE8317D146B}" type="parTrans" cxnId="{1986891B-9A39-4C06-8960-9CA306CCA434}">
      <dgm:prSet/>
      <dgm:spPr/>
      <dgm:t>
        <a:bodyPr/>
        <a:lstStyle/>
        <a:p>
          <a:endParaRPr lang="en-US"/>
        </a:p>
      </dgm:t>
    </dgm:pt>
    <dgm:pt modelId="{7B5199F8-704F-4148-9408-D60ADD5C2A59}" type="sibTrans" cxnId="{1986891B-9A39-4C06-8960-9CA306CCA434}">
      <dgm:prSet/>
      <dgm:spPr/>
      <dgm:t>
        <a:bodyPr/>
        <a:lstStyle/>
        <a:p>
          <a:endParaRPr lang="en-US"/>
        </a:p>
      </dgm:t>
    </dgm:pt>
    <dgm:pt modelId="{4D4ADEE4-41D7-4BA4-9B12-96E3A7456EAF}">
      <dgm:prSet/>
      <dgm:spPr/>
      <dgm:t>
        <a:bodyPr/>
        <a:lstStyle/>
        <a:p>
          <a:pPr>
            <a:defRPr b="1"/>
          </a:pPr>
          <a:r>
            <a:rPr lang="en-US"/>
            <a:t>Introduce RRA, a framework that accounts for uncertainty</a:t>
          </a:r>
        </a:p>
      </dgm:t>
    </dgm:pt>
    <dgm:pt modelId="{4A92A2EE-1707-41E1-AF60-A903C6746F56}" type="parTrans" cxnId="{678B2C0B-2491-4C4E-AAF3-894580DCC984}">
      <dgm:prSet/>
      <dgm:spPr/>
      <dgm:t>
        <a:bodyPr/>
        <a:lstStyle/>
        <a:p>
          <a:endParaRPr lang="en-US"/>
        </a:p>
      </dgm:t>
    </dgm:pt>
    <dgm:pt modelId="{DD1DF5DF-6FBC-42E6-A8D1-66FD6CEA5FB8}" type="sibTrans" cxnId="{678B2C0B-2491-4C4E-AAF3-894580DCC984}">
      <dgm:prSet/>
      <dgm:spPr/>
      <dgm:t>
        <a:bodyPr/>
        <a:lstStyle/>
        <a:p>
          <a:endParaRPr lang="en-US"/>
        </a:p>
      </dgm:t>
    </dgm:pt>
    <dgm:pt modelId="{3C8794FE-5D79-4A40-8838-1CDCF09F2177}">
      <dgm:prSet/>
      <dgm:spPr/>
      <dgm:t>
        <a:bodyPr/>
        <a:lstStyle/>
        <a:p>
          <a:r>
            <a:rPr lang="en-US" dirty="0"/>
            <a:t>Also allows us to use new affinity score estimation methods</a:t>
          </a:r>
        </a:p>
      </dgm:t>
    </dgm:pt>
    <dgm:pt modelId="{DDD1CE11-B2BB-4BC1-9EB9-D9A65A3D1A6B}" type="parTrans" cxnId="{85AD8FE8-584A-4B1C-91F0-8D4C20F99CE5}">
      <dgm:prSet/>
      <dgm:spPr/>
      <dgm:t>
        <a:bodyPr/>
        <a:lstStyle/>
        <a:p>
          <a:endParaRPr lang="en-US"/>
        </a:p>
      </dgm:t>
    </dgm:pt>
    <dgm:pt modelId="{85C90913-AFFC-4495-B958-7FB19F0D2DB3}" type="sibTrans" cxnId="{85AD8FE8-584A-4B1C-91F0-8D4C20F99CE5}">
      <dgm:prSet/>
      <dgm:spPr/>
      <dgm:t>
        <a:bodyPr/>
        <a:lstStyle/>
        <a:p>
          <a:endParaRPr lang="en-US"/>
        </a:p>
      </dgm:t>
    </dgm:pt>
    <dgm:pt modelId="{FC11327F-8B67-4166-AA31-77955E4BFAF7}" type="pres">
      <dgm:prSet presAssocID="{9966EB5E-C319-4012-B4F3-6374CD45F37A}" presName="root" presStyleCnt="0">
        <dgm:presLayoutVars>
          <dgm:dir/>
          <dgm:resizeHandles val="exact"/>
        </dgm:presLayoutVars>
      </dgm:prSet>
      <dgm:spPr/>
    </dgm:pt>
    <dgm:pt modelId="{70983F9D-71DC-4173-AAF5-7139A3F920E3}" type="pres">
      <dgm:prSet presAssocID="{12F994DF-384F-47DA-8C85-024869AF8195}" presName="compNode" presStyleCnt="0"/>
      <dgm:spPr/>
    </dgm:pt>
    <dgm:pt modelId="{68A4F007-4FFD-4479-B491-8B95356322FD}" type="pres">
      <dgm:prSet presAssocID="{12F994DF-384F-47DA-8C85-024869AF81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D7AB9D77-0A85-437D-BF43-36396A4349D6}" type="pres">
      <dgm:prSet presAssocID="{12F994DF-384F-47DA-8C85-024869AF8195}" presName="iconSpace" presStyleCnt="0"/>
      <dgm:spPr/>
    </dgm:pt>
    <dgm:pt modelId="{5DA66853-90C4-4920-864F-73D74D546BE2}" type="pres">
      <dgm:prSet presAssocID="{12F994DF-384F-47DA-8C85-024869AF8195}" presName="parTx" presStyleLbl="revTx" presStyleIdx="0" presStyleCnt="4">
        <dgm:presLayoutVars>
          <dgm:chMax val="0"/>
          <dgm:chPref val="0"/>
        </dgm:presLayoutVars>
      </dgm:prSet>
      <dgm:spPr/>
    </dgm:pt>
    <dgm:pt modelId="{8E419743-E387-4586-96CA-D936BD0887F3}" type="pres">
      <dgm:prSet presAssocID="{12F994DF-384F-47DA-8C85-024869AF8195}" presName="txSpace" presStyleCnt="0"/>
      <dgm:spPr/>
    </dgm:pt>
    <dgm:pt modelId="{9DF5D65D-BB5B-413C-AA7F-65B66B530F32}" type="pres">
      <dgm:prSet presAssocID="{12F994DF-384F-47DA-8C85-024869AF8195}" presName="desTx" presStyleLbl="revTx" presStyleIdx="1" presStyleCnt="4">
        <dgm:presLayoutVars/>
      </dgm:prSet>
      <dgm:spPr/>
    </dgm:pt>
    <dgm:pt modelId="{FC1D2C66-5005-47D5-8E8A-71720EE5CD35}" type="pres">
      <dgm:prSet presAssocID="{7B5199F8-704F-4148-9408-D60ADD5C2A59}" presName="sibTrans" presStyleCnt="0"/>
      <dgm:spPr/>
    </dgm:pt>
    <dgm:pt modelId="{83B359D8-A726-4644-A807-54C428BFDA17}" type="pres">
      <dgm:prSet presAssocID="{4D4ADEE4-41D7-4BA4-9B12-96E3A7456EAF}" presName="compNode" presStyleCnt="0"/>
      <dgm:spPr/>
    </dgm:pt>
    <dgm:pt modelId="{012F6A00-4E74-4A4C-895D-D3D34D589D63}" type="pres">
      <dgm:prSet presAssocID="{4D4ADEE4-41D7-4BA4-9B12-96E3A7456E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451153FA-3DB2-4A78-87B6-B1DFBA7C8242}" type="pres">
      <dgm:prSet presAssocID="{4D4ADEE4-41D7-4BA4-9B12-96E3A7456EAF}" presName="iconSpace" presStyleCnt="0"/>
      <dgm:spPr/>
    </dgm:pt>
    <dgm:pt modelId="{BAE6ADE6-78CD-416C-9265-7D9B3C822C23}" type="pres">
      <dgm:prSet presAssocID="{4D4ADEE4-41D7-4BA4-9B12-96E3A7456EAF}" presName="parTx" presStyleLbl="revTx" presStyleIdx="2" presStyleCnt="4">
        <dgm:presLayoutVars>
          <dgm:chMax val="0"/>
          <dgm:chPref val="0"/>
        </dgm:presLayoutVars>
      </dgm:prSet>
      <dgm:spPr/>
    </dgm:pt>
    <dgm:pt modelId="{42001F0B-3A94-4DB0-875C-423F99694C89}" type="pres">
      <dgm:prSet presAssocID="{4D4ADEE4-41D7-4BA4-9B12-96E3A7456EAF}" presName="txSpace" presStyleCnt="0"/>
      <dgm:spPr/>
    </dgm:pt>
    <dgm:pt modelId="{59FFF6BE-1D39-4CA3-8EF4-5EB486B2B8EC}" type="pres">
      <dgm:prSet presAssocID="{4D4ADEE4-41D7-4BA4-9B12-96E3A7456EAF}" presName="desTx" presStyleLbl="revTx" presStyleIdx="3" presStyleCnt="4">
        <dgm:presLayoutVars/>
      </dgm:prSet>
      <dgm:spPr/>
    </dgm:pt>
  </dgm:ptLst>
  <dgm:cxnLst>
    <dgm:cxn modelId="{678B2C0B-2491-4C4E-AAF3-894580DCC984}" srcId="{9966EB5E-C319-4012-B4F3-6374CD45F37A}" destId="{4D4ADEE4-41D7-4BA4-9B12-96E3A7456EAF}" srcOrd="1" destOrd="0" parTransId="{4A92A2EE-1707-41E1-AF60-A903C6746F56}" sibTransId="{DD1DF5DF-6FBC-42E6-A8D1-66FD6CEA5FB8}"/>
    <dgm:cxn modelId="{333DE60B-8A38-476D-B8C3-5642CB425E05}" type="presOf" srcId="{3C8794FE-5D79-4A40-8838-1CDCF09F2177}" destId="{59FFF6BE-1D39-4CA3-8EF4-5EB486B2B8EC}" srcOrd="0" destOrd="0" presId="urn:microsoft.com/office/officeart/2018/2/layout/IconLabelDescriptionList"/>
    <dgm:cxn modelId="{D44B6D10-646E-499C-AF18-92451C1BF99B}" type="presOf" srcId="{12F994DF-384F-47DA-8C85-024869AF8195}" destId="{5DA66853-90C4-4920-864F-73D74D546BE2}" srcOrd="0" destOrd="0" presId="urn:microsoft.com/office/officeart/2018/2/layout/IconLabelDescriptionList"/>
    <dgm:cxn modelId="{1986891B-9A39-4C06-8960-9CA306CCA434}" srcId="{9966EB5E-C319-4012-B4F3-6374CD45F37A}" destId="{12F994DF-384F-47DA-8C85-024869AF8195}" srcOrd="0" destOrd="0" parTransId="{B145591C-4661-4AC5-AE7E-4AE8317D146B}" sibTransId="{7B5199F8-704F-4148-9408-D60ADD5C2A59}"/>
    <dgm:cxn modelId="{12BBD81E-C56C-4C1F-98A6-6A3323A39C83}" type="presOf" srcId="{4D4ADEE4-41D7-4BA4-9B12-96E3A7456EAF}" destId="{BAE6ADE6-78CD-416C-9265-7D9B3C822C23}" srcOrd="0" destOrd="0" presId="urn:microsoft.com/office/officeart/2018/2/layout/IconLabelDescriptionList"/>
    <dgm:cxn modelId="{E58C14AD-36FE-47D5-8C85-257D0457F9FA}" type="presOf" srcId="{9966EB5E-C319-4012-B4F3-6374CD45F37A}" destId="{FC11327F-8B67-4166-AA31-77955E4BFAF7}" srcOrd="0" destOrd="0" presId="urn:microsoft.com/office/officeart/2018/2/layout/IconLabelDescriptionList"/>
    <dgm:cxn modelId="{85AD8FE8-584A-4B1C-91F0-8D4C20F99CE5}" srcId="{4D4ADEE4-41D7-4BA4-9B12-96E3A7456EAF}" destId="{3C8794FE-5D79-4A40-8838-1CDCF09F2177}" srcOrd="0" destOrd="0" parTransId="{DDD1CE11-B2BB-4BC1-9EB9-D9A65A3D1A6B}" sibTransId="{85C90913-AFFC-4495-B958-7FB19F0D2DB3}"/>
    <dgm:cxn modelId="{6B5AE3EB-19B2-418F-A336-997CB6A734D7}" type="presParOf" srcId="{FC11327F-8B67-4166-AA31-77955E4BFAF7}" destId="{70983F9D-71DC-4173-AAF5-7139A3F920E3}" srcOrd="0" destOrd="0" presId="urn:microsoft.com/office/officeart/2018/2/layout/IconLabelDescriptionList"/>
    <dgm:cxn modelId="{E282741F-8270-412A-BF37-0CB5D5CA6AB3}" type="presParOf" srcId="{70983F9D-71DC-4173-AAF5-7139A3F920E3}" destId="{68A4F007-4FFD-4479-B491-8B95356322FD}" srcOrd="0" destOrd="0" presId="urn:microsoft.com/office/officeart/2018/2/layout/IconLabelDescriptionList"/>
    <dgm:cxn modelId="{3C43E9A2-07C2-4DB9-ADF2-4902CA27C3B3}" type="presParOf" srcId="{70983F9D-71DC-4173-AAF5-7139A3F920E3}" destId="{D7AB9D77-0A85-437D-BF43-36396A4349D6}" srcOrd="1" destOrd="0" presId="urn:microsoft.com/office/officeart/2018/2/layout/IconLabelDescriptionList"/>
    <dgm:cxn modelId="{365CA51C-7F0B-4D7E-95C9-9D2057B937AE}" type="presParOf" srcId="{70983F9D-71DC-4173-AAF5-7139A3F920E3}" destId="{5DA66853-90C4-4920-864F-73D74D546BE2}" srcOrd="2" destOrd="0" presId="urn:microsoft.com/office/officeart/2018/2/layout/IconLabelDescriptionList"/>
    <dgm:cxn modelId="{F54190C8-9D86-432D-B9EC-D9389D8AE65C}" type="presParOf" srcId="{70983F9D-71DC-4173-AAF5-7139A3F920E3}" destId="{8E419743-E387-4586-96CA-D936BD0887F3}" srcOrd="3" destOrd="0" presId="urn:microsoft.com/office/officeart/2018/2/layout/IconLabelDescriptionList"/>
    <dgm:cxn modelId="{3E2FCBF8-D336-45D2-84E8-2F3BDB9A347B}" type="presParOf" srcId="{70983F9D-71DC-4173-AAF5-7139A3F920E3}" destId="{9DF5D65D-BB5B-413C-AA7F-65B66B530F32}" srcOrd="4" destOrd="0" presId="urn:microsoft.com/office/officeart/2018/2/layout/IconLabelDescriptionList"/>
    <dgm:cxn modelId="{D2D3E3E1-21E9-4A32-86F3-8AC85CE7055F}" type="presParOf" srcId="{FC11327F-8B67-4166-AA31-77955E4BFAF7}" destId="{FC1D2C66-5005-47D5-8E8A-71720EE5CD35}" srcOrd="1" destOrd="0" presId="urn:microsoft.com/office/officeart/2018/2/layout/IconLabelDescriptionList"/>
    <dgm:cxn modelId="{928167A0-2C21-47DF-BEA5-81BC9EE676C8}" type="presParOf" srcId="{FC11327F-8B67-4166-AA31-77955E4BFAF7}" destId="{83B359D8-A726-4644-A807-54C428BFDA17}" srcOrd="2" destOrd="0" presId="urn:microsoft.com/office/officeart/2018/2/layout/IconLabelDescriptionList"/>
    <dgm:cxn modelId="{437DA19D-70A9-4D38-A2A9-D86473BE2F05}" type="presParOf" srcId="{83B359D8-A726-4644-A807-54C428BFDA17}" destId="{012F6A00-4E74-4A4C-895D-D3D34D589D63}" srcOrd="0" destOrd="0" presId="urn:microsoft.com/office/officeart/2018/2/layout/IconLabelDescriptionList"/>
    <dgm:cxn modelId="{CCF0BF79-3555-4A5F-9DB1-C116291E7DE6}" type="presParOf" srcId="{83B359D8-A726-4644-A807-54C428BFDA17}" destId="{451153FA-3DB2-4A78-87B6-B1DFBA7C8242}" srcOrd="1" destOrd="0" presId="urn:microsoft.com/office/officeart/2018/2/layout/IconLabelDescriptionList"/>
    <dgm:cxn modelId="{3CAA5A7E-E13B-47B3-BCA1-182A927336C7}" type="presParOf" srcId="{83B359D8-A726-4644-A807-54C428BFDA17}" destId="{BAE6ADE6-78CD-416C-9265-7D9B3C822C23}" srcOrd="2" destOrd="0" presId="urn:microsoft.com/office/officeart/2018/2/layout/IconLabelDescriptionList"/>
    <dgm:cxn modelId="{3A9CA8EC-08CC-413B-A8C1-977C15DF5ADD}" type="presParOf" srcId="{83B359D8-A726-4644-A807-54C428BFDA17}" destId="{42001F0B-3A94-4DB0-875C-423F99694C89}" srcOrd="3" destOrd="0" presId="urn:microsoft.com/office/officeart/2018/2/layout/IconLabelDescriptionList"/>
    <dgm:cxn modelId="{8C37BEFA-49C7-41C3-8EDD-835C65E24683}" type="presParOf" srcId="{83B359D8-A726-4644-A807-54C428BFDA17}" destId="{59FFF6BE-1D39-4CA3-8EF4-5EB486B2B8E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66EB5E-C319-4012-B4F3-6374CD45F37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2F994DF-384F-47DA-8C85-024869AF8195}">
      <dgm:prSet/>
      <dgm:spPr/>
      <dgm:t>
        <a:bodyPr/>
        <a:lstStyle/>
        <a:p>
          <a:pPr>
            <a:defRPr b="1"/>
          </a:pPr>
          <a:r>
            <a:rPr lang="en-US" dirty="0"/>
            <a:t>Step through a typical conference workflow</a:t>
          </a:r>
        </a:p>
      </dgm:t>
    </dgm:pt>
    <dgm:pt modelId="{B145591C-4661-4AC5-AE7E-4AE8317D146B}" type="parTrans" cxnId="{1986891B-9A39-4C06-8960-9CA306CCA434}">
      <dgm:prSet/>
      <dgm:spPr/>
      <dgm:t>
        <a:bodyPr/>
        <a:lstStyle/>
        <a:p>
          <a:endParaRPr lang="en-US"/>
        </a:p>
      </dgm:t>
    </dgm:pt>
    <dgm:pt modelId="{7B5199F8-704F-4148-9408-D60ADD5C2A59}" type="sibTrans" cxnId="{1986891B-9A39-4C06-8960-9CA306CCA434}">
      <dgm:prSet/>
      <dgm:spPr/>
      <dgm:t>
        <a:bodyPr/>
        <a:lstStyle/>
        <a:p>
          <a:endParaRPr lang="en-US"/>
        </a:p>
      </dgm:t>
    </dgm:pt>
    <dgm:pt modelId="{4D4ADEE4-41D7-4BA4-9B12-96E3A7456EAF}">
      <dgm:prSet/>
      <dgm:spPr/>
      <dgm:t>
        <a:bodyPr/>
        <a:lstStyle/>
        <a:p>
          <a:pPr>
            <a:defRPr b="1"/>
          </a:pPr>
          <a:r>
            <a:rPr lang="en-US"/>
            <a:t>Introduce RRA, a framework that accounts for uncertainty</a:t>
          </a:r>
        </a:p>
      </dgm:t>
    </dgm:pt>
    <dgm:pt modelId="{4A92A2EE-1707-41E1-AF60-A903C6746F56}" type="parTrans" cxnId="{678B2C0B-2491-4C4E-AAF3-894580DCC984}">
      <dgm:prSet/>
      <dgm:spPr/>
      <dgm:t>
        <a:bodyPr/>
        <a:lstStyle/>
        <a:p>
          <a:endParaRPr lang="en-US"/>
        </a:p>
      </dgm:t>
    </dgm:pt>
    <dgm:pt modelId="{DD1DF5DF-6FBC-42E6-A8D1-66FD6CEA5FB8}" type="sibTrans" cxnId="{678B2C0B-2491-4C4E-AAF3-894580DCC984}">
      <dgm:prSet/>
      <dgm:spPr/>
      <dgm:t>
        <a:bodyPr/>
        <a:lstStyle/>
        <a:p>
          <a:endParaRPr lang="en-US"/>
        </a:p>
      </dgm:t>
    </dgm:pt>
    <dgm:pt modelId="{3C8794FE-5D79-4A40-8838-1CDCF09F2177}">
      <dgm:prSet/>
      <dgm:spPr/>
      <dgm:t>
        <a:bodyPr/>
        <a:lstStyle/>
        <a:p>
          <a:r>
            <a:rPr lang="en-US" dirty="0"/>
            <a:t>Also allows us to use new affinity score estimation methods</a:t>
          </a:r>
        </a:p>
      </dgm:t>
    </dgm:pt>
    <dgm:pt modelId="{DDD1CE11-B2BB-4BC1-9EB9-D9A65A3D1A6B}" type="parTrans" cxnId="{85AD8FE8-584A-4B1C-91F0-8D4C20F99CE5}">
      <dgm:prSet/>
      <dgm:spPr/>
      <dgm:t>
        <a:bodyPr/>
        <a:lstStyle/>
        <a:p>
          <a:endParaRPr lang="en-US"/>
        </a:p>
      </dgm:t>
    </dgm:pt>
    <dgm:pt modelId="{85C90913-AFFC-4495-B958-7FB19F0D2DB3}" type="sibTrans" cxnId="{85AD8FE8-584A-4B1C-91F0-8D4C20F99CE5}">
      <dgm:prSet/>
      <dgm:spPr/>
      <dgm:t>
        <a:bodyPr/>
        <a:lstStyle/>
        <a:p>
          <a:endParaRPr lang="en-US"/>
        </a:p>
      </dgm:t>
    </dgm:pt>
    <dgm:pt modelId="{FC11327F-8B67-4166-AA31-77955E4BFAF7}" type="pres">
      <dgm:prSet presAssocID="{9966EB5E-C319-4012-B4F3-6374CD45F37A}" presName="root" presStyleCnt="0">
        <dgm:presLayoutVars>
          <dgm:dir/>
          <dgm:resizeHandles val="exact"/>
        </dgm:presLayoutVars>
      </dgm:prSet>
      <dgm:spPr/>
    </dgm:pt>
    <dgm:pt modelId="{70983F9D-71DC-4173-AAF5-7139A3F920E3}" type="pres">
      <dgm:prSet presAssocID="{12F994DF-384F-47DA-8C85-024869AF8195}" presName="compNode" presStyleCnt="0"/>
      <dgm:spPr/>
    </dgm:pt>
    <dgm:pt modelId="{68A4F007-4FFD-4479-B491-8B95356322FD}" type="pres">
      <dgm:prSet presAssocID="{12F994DF-384F-47DA-8C85-024869AF819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D7AB9D77-0A85-437D-BF43-36396A4349D6}" type="pres">
      <dgm:prSet presAssocID="{12F994DF-384F-47DA-8C85-024869AF8195}" presName="iconSpace" presStyleCnt="0"/>
      <dgm:spPr/>
    </dgm:pt>
    <dgm:pt modelId="{5DA66853-90C4-4920-864F-73D74D546BE2}" type="pres">
      <dgm:prSet presAssocID="{12F994DF-384F-47DA-8C85-024869AF8195}" presName="parTx" presStyleLbl="revTx" presStyleIdx="0" presStyleCnt="4">
        <dgm:presLayoutVars>
          <dgm:chMax val="0"/>
          <dgm:chPref val="0"/>
        </dgm:presLayoutVars>
      </dgm:prSet>
      <dgm:spPr/>
    </dgm:pt>
    <dgm:pt modelId="{8E419743-E387-4586-96CA-D936BD0887F3}" type="pres">
      <dgm:prSet presAssocID="{12F994DF-384F-47DA-8C85-024869AF8195}" presName="txSpace" presStyleCnt="0"/>
      <dgm:spPr/>
    </dgm:pt>
    <dgm:pt modelId="{9DF5D65D-BB5B-413C-AA7F-65B66B530F32}" type="pres">
      <dgm:prSet presAssocID="{12F994DF-384F-47DA-8C85-024869AF8195}" presName="desTx" presStyleLbl="revTx" presStyleIdx="1" presStyleCnt="4">
        <dgm:presLayoutVars/>
      </dgm:prSet>
      <dgm:spPr/>
    </dgm:pt>
    <dgm:pt modelId="{FC1D2C66-5005-47D5-8E8A-71720EE5CD35}" type="pres">
      <dgm:prSet presAssocID="{7B5199F8-704F-4148-9408-D60ADD5C2A59}" presName="sibTrans" presStyleCnt="0"/>
      <dgm:spPr/>
    </dgm:pt>
    <dgm:pt modelId="{83B359D8-A726-4644-A807-54C428BFDA17}" type="pres">
      <dgm:prSet presAssocID="{4D4ADEE4-41D7-4BA4-9B12-96E3A7456EAF}" presName="compNode" presStyleCnt="0"/>
      <dgm:spPr/>
    </dgm:pt>
    <dgm:pt modelId="{012F6A00-4E74-4A4C-895D-D3D34D589D63}" type="pres">
      <dgm:prSet presAssocID="{4D4ADEE4-41D7-4BA4-9B12-96E3A7456E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451153FA-3DB2-4A78-87B6-B1DFBA7C8242}" type="pres">
      <dgm:prSet presAssocID="{4D4ADEE4-41D7-4BA4-9B12-96E3A7456EAF}" presName="iconSpace" presStyleCnt="0"/>
      <dgm:spPr/>
    </dgm:pt>
    <dgm:pt modelId="{BAE6ADE6-78CD-416C-9265-7D9B3C822C23}" type="pres">
      <dgm:prSet presAssocID="{4D4ADEE4-41D7-4BA4-9B12-96E3A7456EAF}" presName="parTx" presStyleLbl="revTx" presStyleIdx="2" presStyleCnt="4">
        <dgm:presLayoutVars>
          <dgm:chMax val="0"/>
          <dgm:chPref val="0"/>
        </dgm:presLayoutVars>
      </dgm:prSet>
      <dgm:spPr/>
    </dgm:pt>
    <dgm:pt modelId="{42001F0B-3A94-4DB0-875C-423F99694C89}" type="pres">
      <dgm:prSet presAssocID="{4D4ADEE4-41D7-4BA4-9B12-96E3A7456EAF}" presName="txSpace" presStyleCnt="0"/>
      <dgm:spPr/>
    </dgm:pt>
    <dgm:pt modelId="{59FFF6BE-1D39-4CA3-8EF4-5EB486B2B8EC}" type="pres">
      <dgm:prSet presAssocID="{4D4ADEE4-41D7-4BA4-9B12-96E3A7456EAF}" presName="desTx" presStyleLbl="revTx" presStyleIdx="3" presStyleCnt="4">
        <dgm:presLayoutVars/>
      </dgm:prSet>
      <dgm:spPr/>
    </dgm:pt>
  </dgm:ptLst>
  <dgm:cxnLst>
    <dgm:cxn modelId="{678B2C0B-2491-4C4E-AAF3-894580DCC984}" srcId="{9966EB5E-C319-4012-B4F3-6374CD45F37A}" destId="{4D4ADEE4-41D7-4BA4-9B12-96E3A7456EAF}" srcOrd="1" destOrd="0" parTransId="{4A92A2EE-1707-41E1-AF60-A903C6746F56}" sibTransId="{DD1DF5DF-6FBC-42E6-A8D1-66FD6CEA5FB8}"/>
    <dgm:cxn modelId="{333DE60B-8A38-476D-B8C3-5642CB425E05}" type="presOf" srcId="{3C8794FE-5D79-4A40-8838-1CDCF09F2177}" destId="{59FFF6BE-1D39-4CA3-8EF4-5EB486B2B8EC}" srcOrd="0" destOrd="0" presId="urn:microsoft.com/office/officeart/2018/2/layout/IconLabelDescriptionList"/>
    <dgm:cxn modelId="{D44B6D10-646E-499C-AF18-92451C1BF99B}" type="presOf" srcId="{12F994DF-384F-47DA-8C85-024869AF8195}" destId="{5DA66853-90C4-4920-864F-73D74D546BE2}" srcOrd="0" destOrd="0" presId="urn:microsoft.com/office/officeart/2018/2/layout/IconLabelDescriptionList"/>
    <dgm:cxn modelId="{1986891B-9A39-4C06-8960-9CA306CCA434}" srcId="{9966EB5E-C319-4012-B4F3-6374CD45F37A}" destId="{12F994DF-384F-47DA-8C85-024869AF8195}" srcOrd="0" destOrd="0" parTransId="{B145591C-4661-4AC5-AE7E-4AE8317D146B}" sibTransId="{7B5199F8-704F-4148-9408-D60ADD5C2A59}"/>
    <dgm:cxn modelId="{12BBD81E-C56C-4C1F-98A6-6A3323A39C83}" type="presOf" srcId="{4D4ADEE4-41D7-4BA4-9B12-96E3A7456EAF}" destId="{BAE6ADE6-78CD-416C-9265-7D9B3C822C23}" srcOrd="0" destOrd="0" presId="urn:microsoft.com/office/officeart/2018/2/layout/IconLabelDescriptionList"/>
    <dgm:cxn modelId="{E58C14AD-36FE-47D5-8C85-257D0457F9FA}" type="presOf" srcId="{9966EB5E-C319-4012-B4F3-6374CD45F37A}" destId="{FC11327F-8B67-4166-AA31-77955E4BFAF7}" srcOrd="0" destOrd="0" presId="urn:microsoft.com/office/officeart/2018/2/layout/IconLabelDescriptionList"/>
    <dgm:cxn modelId="{85AD8FE8-584A-4B1C-91F0-8D4C20F99CE5}" srcId="{4D4ADEE4-41D7-4BA4-9B12-96E3A7456EAF}" destId="{3C8794FE-5D79-4A40-8838-1CDCF09F2177}" srcOrd="0" destOrd="0" parTransId="{DDD1CE11-B2BB-4BC1-9EB9-D9A65A3D1A6B}" sibTransId="{85C90913-AFFC-4495-B958-7FB19F0D2DB3}"/>
    <dgm:cxn modelId="{6B5AE3EB-19B2-418F-A336-997CB6A734D7}" type="presParOf" srcId="{FC11327F-8B67-4166-AA31-77955E4BFAF7}" destId="{70983F9D-71DC-4173-AAF5-7139A3F920E3}" srcOrd="0" destOrd="0" presId="urn:microsoft.com/office/officeart/2018/2/layout/IconLabelDescriptionList"/>
    <dgm:cxn modelId="{E282741F-8270-412A-BF37-0CB5D5CA6AB3}" type="presParOf" srcId="{70983F9D-71DC-4173-AAF5-7139A3F920E3}" destId="{68A4F007-4FFD-4479-B491-8B95356322FD}" srcOrd="0" destOrd="0" presId="urn:microsoft.com/office/officeart/2018/2/layout/IconLabelDescriptionList"/>
    <dgm:cxn modelId="{3C43E9A2-07C2-4DB9-ADF2-4902CA27C3B3}" type="presParOf" srcId="{70983F9D-71DC-4173-AAF5-7139A3F920E3}" destId="{D7AB9D77-0A85-437D-BF43-36396A4349D6}" srcOrd="1" destOrd="0" presId="urn:microsoft.com/office/officeart/2018/2/layout/IconLabelDescriptionList"/>
    <dgm:cxn modelId="{365CA51C-7F0B-4D7E-95C9-9D2057B937AE}" type="presParOf" srcId="{70983F9D-71DC-4173-AAF5-7139A3F920E3}" destId="{5DA66853-90C4-4920-864F-73D74D546BE2}" srcOrd="2" destOrd="0" presId="urn:microsoft.com/office/officeart/2018/2/layout/IconLabelDescriptionList"/>
    <dgm:cxn modelId="{F54190C8-9D86-432D-B9EC-D9389D8AE65C}" type="presParOf" srcId="{70983F9D-71DC-4173-AAF5-7139A3F920E3}" destId="{8E419743-E387-4586-96CA-D936BD0887F3}" srcOrd="3" destOrd="0" presId="urn:microsoft.com/office/officeart/2018/2/layout/IconLabelDescriptionList"/>
    <dgm:cxn modelId="{3E2FCBF8-D336-45D2-84E8-2F3BDB9A347B}" type="presParOf" srcId="{70983F9D-71DC-4173-AAF5-7139A3F920E3}" destId="{9DF5D65D-BB5B-413C-AA7F-65B66B530F32}" srcOrd="4" destOrd="0" presId="urn:microsoft.com/office/officeart/2018/2/layout/IconLabelDescriptionList"/>
    <dgm:cxn modelId="{D2D3E3E1-21E9-4A32-86F3-8AC85CE7055F}" type="presParOf" srcId="{FC11327F-8B67-4166-AA31-77955E4BFAF7}" destId="{FC1D2C66-5005-47D5-8E8A-71720EE5CD35}" srcOrd="1" destOrd="0" presId="urn:microsoft.com/office/officeart/2018/2/layout/IconLabelDescriptionList"/>
    <dgm:cxn modelId="{928167A0-2C21-47DF-BEA5-81BC9EE676C8}" type="presParOf" srcId="{FC11327F-8B67-4166-AA31-77955E4BFAF7}" destId="{83B359D8-A726-4644-A807-54C428BFDA17}" srcOrd="2" destOrd="0" presId="urn:microsoft.com/office/officeart/2018/2/layout/IconLabelDescriptionList"/>
    <dgm:cxn modelId="{437DA19D-70A9-4D38-A2A9-D86473BE2F05}" type="presParOf" srcId="{83B359D8-A726-4644-A807-54C428BFDA17}" destId="{012F6A00-4E74-4A4C-895D-D3D34D589D63}" srcOrd="0" destOrd="0" presId="urn:microsoft.com/office/officeart/2018/2/layout/IconLabelDescriptionList"/>
    <dgm:cxn modelId="{CCF0BF79-3555-4A5F-9DB1-C116291E7DE6}" type="presParOf" srcId="{83B359D8-A726-4644-A807-54C428BFDA17}" destId="{451153FA-3DB2-4A78-87B6-B1DFBA7C8242}" srcOrd="1" destOrd="0" presId="urn:microsoft.com/office/officeart/2018/2/layout/IconLabelDescriptionList"/>
    <dgm:cxn modelId="{3CAA5A7E-E13B-47B3-BCA1-182A927336C7}" type="presParOf" srcId="{83B359D8-A726-4644-A807-54C428BFDA17}" destId="{BAE6ADE6-78CD-416C-9265-7D9B3C822C23}" srcOrd="2" destOrd="0" presId="urn:microsoft.com/office/officeart/2018/2/layout/IconLabelDescriptionList"/>
    <dgm:cxn modelId="{3A9CA8EC-08CC-413B-A8C1-977C15DF5ADD}" type="presParOf" srcId="{83B359D8-A726-4644-A807-54C428BFDA17}" destId="{42001F0B-3A94-4DB0-875C-423F99694C89}" srcOrd="3" destOrd="0" presId="urn:microsoft.com/office/officeart/2018/2/layout/IconLabelDescriptionList"/>
    <dgm:cxn modelId="{8C37BEFA-49C7-41C3-8EDD-835C65E24683}" type="presParOf" srcId="{83B359D8-A726-4644-A807-54C428BFDA17}" destId="{59FFF6BE-1D39-4CA3-8EF4-5EB486B2B8E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150" custLinFactNeighborY="-2789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150" custLinFactNeighborY="-2789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301A7-CA00-4225-B527-66AD58B6DD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BC41D7B-50DC-4C72-9800-742963A6795A}">
      <dgm:prSet phldrT="[Text]"/>
      <dgm:spPr/>
      <dgm:t>
        <a:bodyPr/>
        <a:lstStyle/>
        <a:p>
          <a:r>
            <a:rPr lang="en-US" dirty="0"/>
            <a:t>Compute affinity scores</a:t>
          </a:r>
        </a:p>
      </dgm:t>
    </dgm:pt>
    <dgm:pt modelId="{D4E110C8-6C1E-4B84-9CDF-1D2C9331433C}" type="parTrans" cxnId="{02AB7EC3-49F3-4D60-95B5-21D29CB84D56}">
      <dgm:prSet/>
      <dgm:spPr/>
      <dgm:t>
        <a:bodyPr/>
        <a:lstStyle/>
        <a:p>
          <a:endParaRPr lang="en-US"/>
        </a:p>
      </dgm:t>
    </dgm:pt>
    <dgm:pt modelId="{D03A607E-D61C-4C20-9A50-B3BDA8E3E619}" type="sibTrans" cxnId="{02AB7EC3-49F3-4D60-95B5-21D29CB84D56}">
      <dgm:prSet/>
      <dgm:spPr/>
      <dgm:t>
        <a:bodyPr/>
        <a:lstStyle/>
        <a:p>
          <a:endParaRPr lang="en-US"/>
        </a:p>
      </dgm:t>
    </dgm:pt>
    <dgm:pt modelId="{BE41B2E4-9516-432A-8C19-C6E92CC74C27}">
      <dgm:prSet phldrT="[Text]"/>
      <dgm:spPr/>
      <dgm:t>
        <a:bodyPr/>
        <a:lstStyle/>
        <a:p>
          <a:r>
            <a:rPr lang="en-US" dirty="0"/>
            <a:t>Maximize function of affinity scores</a:t>
          </a:r>
        </a:p>
      </dgm:t>
    </dgm:pt>
    <dgm:pt modelId="{212EF19D-788B-4956-ACD3-E1C38393BCBE}" type="parTrans" cxnId="{4F773733-EB56-4D62-B5E1-D563AE73825C}">
      <dgm:prSet/>
      <dgm:spPr/>
      <dgm:t>
        <a:bodyPr/>
        <a:lstStyle/>
        <a:p>
          <a:endParaRPr lang="en-US"/>
        </a:p>
      </dgm:t>
    </dgm:pt>
    <dgm:pt modelId="{D241592C-7205-4FD6-81CB-41A6C9B38F41}" type="sibTrans" cxnId="{4F773733-EB56-4D62-B5E1-D563AE73825C}">
      <dgm:prSet/>
      <dgm:spPr/>
      <dgm:t>
        <a:bodyPr/>
        <a:lstStyle/>
        <a:p>
          <a:endParaRPr lang="en-US"/>
        </a:p>
      </dgm:t>
    </dgm:pt>
    <dgm:pt modelId="{CDCE2168-5096-4743-867C-8F776F6F6708}">
      <dgm:prSet phldrT="[Text]"/>
      <dgm:spPr/>
      <dgm:t>
        <a:bodyPr/>
        <a:lstStyle/>
        <a:p>
          <a:r>
            <a:rPr lang="en-US" dirty="0"/>
            <a:t>Collect constraints </a:t>
          </a:r>
        </a:p>
      </dgm:t>
    </dgm:pt>
    <dgm:pt modelId="{5040AB1B-08B0-4792-828C-FEDCC429757A}" type="parTrans" cxnId="{6D8581E6-C6E9-4E8B-9D67-A74F80FBD20A}">
      <dgm:prSet/>
      <dgm:spPr/>
      <dgm:t>
        <a:bodyPr/>
        <a:lstStyle/>
        <a:p>
          <a:endParaRPr lang="en-US"/>
        </a:p>
      </dgm:t>
    </dgm:pt>
    <dgm:pt modelId="{829F93DA-4AFF-4918-825B-AAB1B4BB701E}" type="sibTrans" cxnId="{6D8581E6-C6E9-4E8B-9D67-A74F80FBD20A}">
      <dgm:prSet/>
      <dgm:spPr/>
      <dgm:t>
        <a:bodyPr/>
        <a:lstStyle/>
        <a:p>
          <a:endParaRPr lang="en-US"/>
        </a:p>
      </dgm:t>
    </dgm:pt>
    <dgm:pt modelId="{930F85CF-C16A-4267-8D99-36D7814FED9B}">
      <dgm:prSet phldrT="[Text]" custT="1"/>
      <dgm:spPr/>
      <dgm:t>
        <a:bodyPr/>
        <a:lstStyle/>
        <a:p>
          <a:r>
            <a:rPr lang="en-US" sz="2400" dirty="0"/>
            <a:t>Collect data</a:t>
          </a:r>
        </a:p>
      </dgm:t>
    </dgm:pt>
    <dgm:pt modelId="{EA68B006-6856-40CC-840E-7007EAE6498A}" type="parTrans" cxnId="{BC3DC8AC-BE75-4A34-A85D-EF290DB450D9}">
      <dgm:prSet/>
      <dgm:spPr/>
      <dgm:t>
        <a:bodyPr/>
        <a:lstStyle/>
        <a:p>
          <a:endParaRPr lang="en-US"/>
        </a:p>
      </dgm:t>
    </dgm:pt>
    <dgm:pt modelId="{C688C08E-927F-423E-A420-6DAEC37E1DE4}" type="sibTrans" cxnId="{BC3DC8AC-BE75-4A34-A85D-EF290DB450D9}">
      <dgm:prSet/>
      <dgm:spPr/>
      <dgm:t>
        <a:bodyPr/>
        <a:lstStyle/>
        <a:p>
          <a:endParaRPr lang="en-US"/>
        </a:p>
      </dgm:t>
    </dgm:pt>
    <dgm:pt modelId="{A77195B9-7702-4EFC-AEDE-39CEB816E638}">
      <dgm:prSet phldrT="[Text]"/>
      <dgm:spPr/>
      <dgm:t>
        <a:bodyPr/>
        <a:lstStyle/>
        <a:p>
          <a:r>
            <a:rPr lang="en-US" dirty="0"/>
            <a:t>Adjust assignment</a:t>
          </a:r>
        </a:p>
      </dgm:t>
    </dgm:pt>
    <dgm:pt modelId="{A60BBF8E-76DF-428A-A7B5-53399BAF72C3}" type="parTrans" cxnId="{F3C19395-8D17-49F9-9481-B3E49BF376AD}">
      <dgm:prSet/>
      <dgm:spPr/>
      <dgm:t>
        <a:bodyPr/>
        <a:lstStyle/>
        <a:p>
          <a:endParaRPr lang="en-US"/>
        </a:p>
      </dgm:t>
    </dgm:pt>
    <dgm:pt modelId="{B3445521-D31F-4252-A423-E2FD30F524FD}" type="sibTrans" cxnId="{F3C19395-8D17-49F9-9481-B3E49BF376AD}">
      <dgm:prSet/>
      <dgm:spPr/>
      <dgm:t>
        <a:bodyPr/>
        <a:lstStyle/>
        <a:p>
          <a:endParaRPr lang="en-US"/>
        </a:p>
      </dgm:t>
    </dgm:pt>
    <dgm:pt modelId="{CB1C70D7-0868-4B6C-BF4C-59357D50F7DA}" type="pres">
      <dgm:prSet presAssocID="{F84301A7-CA00-4225-B527-66AD58B6DD4C}" presName="CompostProcess" presStyleCnt="0">
        <dgm:presLayoutVars>
          <dgm:dir/>
          <dgm:resizeHandles val="exact"/>
        </dgm:presLayoutVars>
      </dgm:prSet>
      <dgm:spPr/>
    </dgm:pt>
    <dgm:pt modelId="{3F4E0E83-B06B-4874-A6E0-ACE54D176CFA}" type="pres">
      <dgm:prSet presAssocID="{F84301A7-CA00-4225-B527-66AD58B6DD4C}" presName="arrow" presStyleLbl="bgShp" presStyleIdx="0" presStyleCnt="1" custLinFactNeighborX="346" custLinFactNeighborY="-23787"/>
      <dgm:spPr/>
    </dgm:pt>
    <dgm:pt modelId="{4F487B41-7146-40B4-A6AE-F7761958C7BA}" type="pres">
      <dgm:prSet presAssocID="{F84301A7-CA00-4225-B527-66AD58B6DD4C}" presName="linearProcess" presStyleCnt="0"/>
      <dgm:spPr/>
    </dgm:pt>
    <dgm:pt modelId="{FFEAEF7D-E359-4020-B61A-8EA2462EFE0E}" type="pres">
      <dgm:prSet presAssocID="{CDCE2168-5096-4743-867C-8F776F6F6708}" presName="textNode" presStyleLbl="node1" presStyleIdx="0" presStyleCnt="5">
        <dgm:presLayoutVars>
          <dgm:bulletEnabled val="1"/>
        </dgm:presLayoutVars>
      </dgm:prSet>
      <dgm:spPr/>
    </dgm:pt>
    <dgm:pt modelId="{AC661B27-42BB-4C1B-BE39-34372A7AA248}" type="pres">
      <dgm:prSet presAssocID="{829F93DA-4AFF-4918-825B-AAB1B4BB701E}" presName="sibTrans" presStyleCnt="0"/>
      <dgm:spPr/>
    </dgm:pt>
    <dgm:pt modelId="{ED0CF4DC-AA33-4381-B5B2-301A48BAF6E4}" type="pres">
      <dgm:prSet presAssocID="{930F85CF-C16A-4267-8D99-36D7814FED9B}" presName="textNode" presStyleLbl="node1" presStyleIdx="1" presStyleCnt="5" custScaleX="135418" custScaleY="179384">
        <dgm:presLayoutVars>
          <dgm:bulletEnabled val="1"/>
        </dgm:presLayoutVars>
      </dgm:prSet>
      <dgm:spPr/>
    </dgm:pt>
    <dgm:pt modelId="{47A62194-D2CC-414B-8867-EA87B216FE21}" type="pres">
      <dgm:prSet presAssocID="{C688C08E-927F-423E-A420-6DAEC37E1DE4}" presName="sibTrans" presStyleCnt="0"/>
      <dgm:spPr/>
    </dgm:pt>
    <dgm:pt modelId="{1EE42D28-1E4D-4644-BA08-C283A549BE58}" type="pres">
      <dgm:prSet presAssocID="{5BC41D7B-50DC-4C72-9800-742963A6795A}" presName="textNode" presStyleLbl="node1" presStyleIdx="2" presStyleCnt="5">
        <dgm:presLayoutVars>
          <dgm:bulletEnabled val="1"/>
        </dgm:presLayoutVars>
      </dgm:prSet>
      <dgm:spPr/>
    </dgm:pt>
    <dgm:pt modelId="{4287489A-8735-4827-967A-DBE95F17021F}" type="pres">
      <dgm:prSet presAssocID="{D03A607E-D61C-4C20-9A50-B3BDA8E3E619}" presName="sibTrans" presStyleCnt="0"/>
      <dgm:spPr/>
    </dgm:pt>
    <dgm:pt modelId="{58A933B5-0D2E-4EF1-A7DA-207380F65D86}" type="pres">
      <dgm:prSet presAssocID="{BE41B2E4-9516-432A-8C19-C6E92CC74C27}" presName="textNode" presStyleLbl="node1" presStyleIdx="3" presStyleCnt="5">
        <dgm:presLayoutVars>
          <dgm:bulletEnabled val="1"/>
        </dgm:presLayoutVars>
      </dgm:prSet>
      <dgm:spPr/>
    </dgm:pt>
    <dgm:pt modelId="{F58D10B8-9C61-447B-ADF0-7DDB7A693076}" type="pres">
      <dgm:prSet presAssocID="{D241592C-7205-4FD6-81CB-41A6C9B38F41}" presName="sibTrans" presStyleCnt="0"/>
      <dgm:spPr/>
    </dgm:pt>
    <dgm:pt modelId="{FD40BD10-4F97-486F-9D18-FCA49177F7EB}" type="pres">
      <dgm:prSet presAssocID="{A77195B9-7702-4EFC-AEDE-39CEB816E638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6D9705-2D75-4830-BE2D-15852BB8A944}" type="presOf" srcId="{BE41B2E4-9516-432A-8C19-C6E92CC74C27}" destId="{58A933B5-0D2E-4EF1-A7DA-207380F65D86}" srcOrd="0" destOrd="0" presId="urn:microsoft.com/office/officeart/2005/8/layout/hProcess9"/>
    <dgm:cxn modelId="{8FE04F15-6866-46B9-9FE6-FE2D07FFF3C3}" type="presOf" srcId="{CDCE2168-5096-4743-867C-8F776F6F6708}" destId="{FFEAEF7D-E359-4020-B61A-8EA2462EFE0E}" srcOrd="0" destOrd="0" presId="urn:microsoft.com/office/officeart/2005/8/layout/hProcess9"/>
    <dgm:cxn modelId="{4F773733-EB56-4D62-B5E1-D563AE73825C}" srcId="{F84301A7-CA00-4225-B527-66AD58B6DD4C}" destId="{BE41B2E4-9516-432A-8C19-C6E92CC74C27}" srcOrd="3" destOrd="0" parTransId="{212EF19D-788B-4956-ACD3-E1C38393BCBE}" sibTransId="{D241592C-7205-4FD6-81CB-41A6C9B38F41}"/>
    <dgm:cxn modelId="{90AEFF66-0933-4743-9564-107B1159090C}" type="presOf" srcId="{A77195B9-7702-4EFC-AEDE-39CEB816E638}" destId="{FD40BD10-4F97-486F-9D18-FCA49177F7EB}" srcOrd="0" destOrd="0" presId="urn:microsoft.com/office/officeart/2005/8/layout/hProcess9"/>
    <dgm:cxn modelId="{5BCAEE53-07D6-4D75-B288-271EEEA9768F}" type="presOf" srcId="{F84301A7-CA00-4225-B527-66AD58B6DD4C}" destId="{CB1C70D7-0868-4B6C-BF4C-59357D50F7DA}" srcOrd="0" destOrd="0" presId="urn:microsoft.com/office/officeart/2005/8/layout/hProcess9"/>
    <dgm:cxn modelId="{748CD078-486D-4791-96DB-FA721EDC63BE}" type="presOf" srcId="{5BC41D7B-50DC-4C72-9800-742963A6795A}" destId="{1EE42D28-1E4D-4644-BA08-C283A549BE58}" srcOrd="0" destOrd="0" presId="urn:microsoft.com/office/officeart/2005/8/layout/hProcess9"/>
    <dgm:cxn modelId="{F3C19395-8D17-49F9-9481-B3E49BF376AD}" srcId="{F84301A7-CA00-4225-B527-66AD58B6DD4C}" destId="{A77195B9-7702-4EFC-AEDE-39CEB816E638}" srcOrd="4" destOrd="0" parTransId="{A60BBF8E-76DF-428A-A7B5-53399BAF72C3}" sibTransId="{B3445521-D31F-4252-A423-E2FD30F524FD}"/>
    <dgm:cxn modelId="{BC3DC8AC-BE75-4A34-A85D-EF290DB450D9}" srcId="{F84301A7-CA00-4225-B527-66AD58B6DD4C}" destId="{930F85CF-C16A-4267-8D99-36D7814FED9B}" srcOrd="1" destOrd="0" parTransId="{EA68B006-6856-40CC-840E-7007EAE6498A}" sibTransId="{C688C08E-927F-423E-A420-6DAEC37E1DE4}"/>
    <dgm:cxn modelId="{02AB7EC3-49F3-4D60-95B5-21D29CB84D56}" srcId="{F84301A7-CA00-4225-B527-66AD58B6DD4C}" destId="{5BC41D7B-50DC-4C72-9800-742963A6795A}" srcOrd="2" destOrd="0" parTransId="{D4E110C8-6C1E-4B84-9CDF-1D2C9331433C}" sibTransId="{D03A607E-D61C-4C20-9A50-B3BDA8E3E619}"/>
    <dgm:cxn modelId="{B48B77DA-5306-40B2-9CC5-4A7D649CD326}" type="presOf" srcId="{930F85CF-C16A-4267-8D99-36D7814FED9B}" destId="{ED0CF4DC-AA33-4381-B5B2-301A48BAF6E4}" srcOrd="0" destOrd="0" presId="urn:microsoft.com/office/officeart/2005/8/layout/hProcess9"/>
    <dgm:cxn modelId="{6D8581E6-C6E9-4E8B-9D67-A74F80FBD20A}" srcId="{F84301A7-CA00-4225-B527-66AD58B6DD4C}" destId="{CDCE2168-5096-4743-867C-8F776F6F6708}" srcOrd="0" destOrd="0" parTransId="{5040AB1B-08B0-4792-828C-FEDCC429757A}" sibTransId="{829F93DA-4AFF-4918-825B-AAB1B4BB701E}"/>
    <dgm:cxn modelId="{64E5FBED-F432-4FAA-B376-8388E4F52FC8}" type="presParOf" srcId="{CB1C70D7-0868-4B6C-BF4C-59357D50F7DA}" destId="{3F4E0E83-B06B-4874-A6E0-ACE54D176CFA}" srcOrd="0" destOrd="0" presId="urn:microsoft.com/office/officeart/2005/8/layout/hProcess9"/>
    <dgm:cxn modelId="{5B44E373-25BB-47CF-BA90-0150A08BAFD8}" type="presParOf" srcId="{CB1C70D7-0868-4B6C-BF4C-59357D50F7DA}" destId="{4F487B41-7146-40B4-A6AE-F7761958C7BA}" srcOrd="1" destOrd="0" presId="urn:microsoft.com/office/officeart/2005/8/layout/hProcess9"/>
    <dgm:cxn modelId="{5DE9B6CC-0AF0-4AC6-ACF0-43D833EB8A65}" type="presParOf" srcId="{4F487B41-7146-40B4-A6AE-F7761958C7BA}" destId="{FFEAEF7D-E359-4020-B61A-8EA2462EFE0E}" srcOrd="0" destOrd="0" presId="urn:microsoft.com/office/officeart/2005/8/layout/hProcess9"/>
    <dgm:cxn modelId="{6A74AA44-212F-4536-B6B6-73EFC028371F}" type="presParOf" srcId="{4F487B41-7146-40B4-A6AE-F7761958C7BA}" destId="{AC661B27-42BB-4C1B-BE39-34372A7AA248}" srcOrd="1" destOrd="0" presId="urn:microsoft.com/office/officeart/2005/8/layout/hProcess9"/>
    <dgm:cxn modelId="{9AC3D9FF-015A-4CB3-89EF-269EE950A58D}" type="presParOf" srcId="{4F487B41-7146-40B4-A6AE-F7761958C7BA}" destId="{ED0CF4DC-AA33-4381-B5B2-301A48BAF6E4}" srcOrd="2" destOrd="0" presId="urn:microsoft.com/office/officeart/2005/8/layout/hProcess9"/>
    <dgm:cxn modelId="{A6155AD9-1189-4B90-AC41-4EF5F3BF93FC}" type="presParOf" srcId="{4F487B41-7146-40B4-A6AE-F7761958C7BA}" destId="{47A62194-D2CC-414B-8867-EA87B216FE21}" srcOrd="3" destOrd="0" presId="urn:microsoft.com/office/officeart/2005/8/layout/hProcess9"/>
    <dgm:cxn modelId="{BB91236C-4EFB-4588-8951-E3B84E1B8535}" type="presParOf" srcId="{4F487B41-7146-40B4-A6AE-F7761958C7BA}" destId="{1EE42D28-1E4D-4644-BA08-C283A549BE58}" srcOrd="4" destOrd="0" presId="urn:microsoft.com/office/officeart/2005/8/layout/hProcess9"/>
    <dgm:cxn modelId="{20878558-C52D-460C-8A2C-6B06FDDC30CF}" type="presParOf" srcId="{4F487B41-7146-40B4-A6AE-F7761958C7BA}" destId="{4287489A-8735-4827-967A-DBE95F17021F}" srcOrd="5" destOrd="0" presId="urn:microsoft.com/office/officeart/2005/8/layout/hProcess9"/>
    <dgm:cxn modelId="{CE368E55-5D5E-477A-99A9-A58308A1EC42}" type="presParOf" srcId="{4F487B41-7146-40B4-A6AE-F7761958C7BA}" destId="{58A933B5-0D2E-4EF1-A7DA-207380F65D86}" srcOrd="6" destOrd="0" presId="urn:microsoft.com/office/officeart/2005/8/layout/hProcess9"/>
    <dgm:cxn modelId="{63822B84-F1DF-45DB-832B-7AF177B2E3D9}" type="presParOf" srcId="{4F487B41-7146-40B4-A6AE-F7761958C7BA}" destId="{F58D10B8-9C61-447B-ADF0-7DDB7A693076}" srcOrd="7" destOrd="0" presId="urn:microsoft.com/office/officeart/2005/8/layout/hProcess9"/>
    <dgm:cxn modelId="{AE97694F-3012-4100-A079-9A124DC4963C}" type="presParOf" srcId="{4F487B41-7146-40B4-A6AE-F7761958C7BA}" destId="{FD40BD10-4F97-486F-9D18-FCA49177F7EB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2344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constraints </a:t>
          </a:r>
        </a:p>
      </dsp:txBody>
      <dsp:txXfrm>
        <a:off x="39329" y="605218"/>
        <a:ext cx="1721332" cy="683674"/>
      </dsp:txXfrm>
    </dsp:sp>
    <dsp:sp modelId="{ED0CF4DC-AA33-4381-B5B2-301A48BAF6E4}">
      <dsp:nvSpPr>
        <dsp:cNvPr id="0" name=""/>
        <dsp:cNvSpPr/>
      </dsp:nvSpPr>
      <dsp:spPr>
        <a:xfrm>
          <a:off x="1927038" y="267509"/>
          <a:ext cx="2431162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1993383" y="333854"/>
        <a:ext cx="2298472" cy="1226403"/>
      </dsp:txXfrm>
    </dsp:sp>
    <dsp:sp modelId="{1EE42D28-1E4D-4644-BA08-C283A549BE58}">
      <dsp:nvSpPr>
        <dsp:cNvPr id="0" name=""/>
        <dsp:cNvSpPr/>
      </dsp:nvSpPr>
      <dsp:spPr>
        <a:xfrm>
          <a:off x="4487592" y="265827"/>
          <a:ext cx="2633475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554102" y="332337"/>
        <a:ext cx="2500455" cy="1229437"/>
      </dsp:txXfrm>
    </dsp:sp>
    <dsp:sp modelId="{58A933B5-0D2E-4EF1-A7DA-207380F65D86}">
      <dsp:nvSpPr>
        <dsp:cNvPr id="0" name=""/>
        <dsp:cNvSpPr/>
      </dsp:nvSpPr>
      <dsp:spPr>
        <a:xfrm>
          <a:off x="7250458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Maximize function of affinity scores</a:t>
          </a:r>
        </a:p>
      </dsp:txBody>
      <dsp:txXfrm>
        <a:off x="7287443" y="605218"/>
        <a:ext cx="1721332" cy="683674"/>
      </dsp:txXfrm>
    </dsp:sp>
    <dsp:sp modelId="{FD40BD10-4F97-486F-9D18-FCA49177F7EB}">
      <dsp:nvSpPr>
        <dsp:cNvPr id="0" name=""/>
        <dsp:cNvSpPr/>
      </dsp:nvSpPr>
      <dsp:spPr>
        <a:xfrm>
          <a:off x="9175152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Adjust assignment</a:t>
          </a:r>
        </a:p>
      </dsp:txBody>
      <dsp:txXfrm>
        <a:off x="9212137" y="605218"/>
        <a:ext cx="1721332" cy="6836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6407" y="568233"/>
          <a:ext cx="198115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constraints </a:t>
          </a:r>
        </a:p>
      </dsp:txBody>
      <dsp:txXfrm>
        <a:off x="43392" y="605218"/>
        <a:ext cx="1907181" cy="683674"/>
      </dsp:txXfrm>
    </dsp:sp>
    <dsp:sp modelId="{ED0CF4DC-AA33-4381-B5B2-301A48BAF6E4}">
      <dsp:nvSpPr>
        <dsp:cNvPr id="0" name=""/>
        <dsp:cNvSpPr/>
      </dsp:nvSpPr>
      <dsp:spPr>
        <a:xfrm>
          <a:off x="2130344" y="567578"/>
          <a:ext cx="1840569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67393" y="604627"/>
        <a:ext cx="1766471" cy="684857"/>
      </dsp:txXfrm>
    </dsp:sp>
    <dsp:sp modelId="{1EE42D28-1E4D-4644-BA08-C283A549BE58}">
      <dsp:nvSpPr>
        <dsp:cNvPr id="0" name=""/>
        <dsp:cNvSpPr/>
      </dsp:nvSpPr>
      <dsp:spPr>
        <a:xfrm>
          <a:off x="4113699" y="567578"/>
          <a:ext cx="1674865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150748" y="604627"/>
        <a:ext cx="1600767" cy="684857"/>
      </dsp:txXfrm>
    </dsp:sp>
    <dsp:sp modelId="{58A933B5-0D2E-4EF1-A7DA-207380F65D86}">
      <dsp:nvSpPr>
        <dsp:cNvPr id="0" name=""/>
        <dsp:cNvSpPr/>
      </dsp:nvSpPr>
      <dsp:spPr>
        <a:xfrm>
          <a:off x="5931350" y="265827"/>
          <a:ext cx="2911104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Maximize function of affinity scores</a:t>
          </a:r>
        </a:p>
      </dsp:txBody>
      <dsp:txXfrm>
        <a:off x="5997860" y="332337"/>
        <a:ext cx="2778084" cy="1229437"/>
      </dsp:txXfrm>
    </dsp:sp>
    <dsp:sp modelId="{FD40BD10-4F97-486F-9D18-FCA49177F7EB}">
      <dsp:nvSpPr>
        <dsp:cNvPr id="0" name=""/>
        <dsp:cNvSpPr/>
      </dsp:nvSpPr>
      <dsp:spPr>
        <a:xfrm>
          <a:off x="8985240" y="568233"/>
          <a:ext cx="198115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Adjust assignment</a:t>
          </a:r>
        </a:p>
      </dsp:txBody>
      <dsp:txXfrm>
        <a:off x="9022225" y="605218"/>
        <a:ext cx="1907181" cy="683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2344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constraints </a:t>
          </a:r>
        </a:p>
      </dsp:txBody>
      <dsp:txXfrm>
        <a:off x="39329" y="605218"/>
        <a:ext cx="1721332" cy="683674"/>
      </dsp:txXfrm>
    </dsp:sp>
    <dsp:sp modelId="{ED0CF4DC-AA33-4381-B5B2-301A48BAF6E4}">
      <dsp:nvSpPr>
        <dsp:cNvPr id="0" name=""/>
        <dsp:cNvSpPr/>
      </dsp:nvSpPr>
      <dsp:spPr>
        <a:xfrm>
          <a:off x="1927038" y="267509"/>
          <a:ext cx="2431162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1993383" y="333854"/>
        <a:ext cx="2298472" cy="1226403"/>
      </dsp:txXfrm>
    </dsp:sp>
    <dsp:sp modelId="{1EE42D28-1E4D-4644-BA08-C283A549BE58}">
      <dsp:nvSpPr>
        <dsp:cNvPr id="0" name=""/>
        <dsp:cNvSpPr/>
      </dsp:nvSpPr>
      <dsp:spPr>
        <a:xfrm>
          <a:off x="4487592" y="265827"/>
          <a:ext cx="2633475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554102" y="332337"/>
        <a:ext cx="2500455" cy="1229437"/>
      </dsp:txXfrm>
    </dsp:sp>
    <dsp:sp modelId="{58A933B5-0D2E-4EF1-A7DA-207380F65D86}">
      <dsp:nvSpPr>
        <dsp:cNvPr id="0" name=""/>
        <dsp:cNvSpPr/>
      </dsp:nvSpPr>
      <dsp:spPr>
        <a:xfrm>
          <a:off x="7250458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Maximize function of affinity scores</a:t>
          </a:r>
        </a:p>
      </dsp:txBody>
      <dsp:txXfrm>
        <a:off x="7287443" y="605218"/>
        <a:ext cx="1721332" cy="683674"/>
      </dsp:txXfrm>
    </dsp:sp>
    <dsp:sp modelId="{FD40BD10-4F97-486F-9D18-FCA49177F7EB}">
      <dsp:nvSpPr>
        <dsp:cNvPr id="0" name=""/>
        <dsp:cNvSpPr/>
      </dsp:nvSpPr>
      <dsp:spPr>
        <a:xfrm>
          <a:off x="9175152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Adjust assignment</a:t>
          </a:r>
        </a:p>
      </dsp:txBody>
      <dsp:txXfrm>
        <a:off x="9212137" y="605218"/>
        <a:ext cx="1721332" cy="6836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6407" y="568233"/>
          <a:ext cx="198115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 constraints </a:t>
          </a:r>
        </a:p>
      </dsp:txBody>
      <dsp:txXfrm>
        <a:off x="43392" y="605218"/>
        <a:ext cx="1907181" cy="683674"/>
      </dsp:txXfrm>
    </dsp:sp>
    <dsp:sp modelId="{ED0CF4DC-AA33-4381-B5B2-301A48BAF6E4}">
      <dsp:nvSpPr>
        <dsp:cNvPr id="0" name=""/>
        <dsp:cNvSpPr/>
      </dsp:nvSpPr>
      <dsp:spPr>
        <a:xfrm>
          <a:off x="2130344" y="567578"/>
          <a:ext cx="1840569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67393" y="604627"/>
        <a:ext cx="1766471" cy="684857"/>
      </dsp:txXfrm>
    </dsp:sp>
    <dsp:sp modelId="{1EE42D28-1E4D-4644-BA08-C283A549BE58}">
      <dsp:nvSpPr>
        <dsp:cNvPr id="0" name=""/>
        <dsp:cNvSpPr/>
      </dsp:nvSpPr>
      <dsp:spPr>
        <a:xfrm>
          <a:off x="4113699" y="567578"/>
          <a:ext cx="1674865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150748" y="604627"/>
        <a:ext cx="1600767" cy="684857"/>
      </dsp:txXfrm>
    </dsp:sp>
    <dsp:sp modelId="{58A933B5-0D2E-4EF1-A7DA-207380F65D86}">
      <dsp:nvSpPr>
        <dsp:cNvPr id="0" name=""/>
        <dsp:cNvSpPr/>
      </dsp:nvSpPr>
      <dsp:spPr>
        <a:xfrm>
          <a:off x="5931350" y="265827"/>
          <a:ext cx="2911104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Maximize function of affinity scores</a:t>
          </a:r>
        </a:p>
      </dsp:txBody>
      <dsp:txXfrm>
        <a:off x="5997860" y="332337"/>
        <a:ext cx="2778084" cy="1229437"/>
      </dsp:txXfrm>
    </dsp:sp>
    <dsp:sp modelId="{FD40BD10-4F97-486F-9D18-FCA49177F7EB}">
      <dsp:nvSpPr>
        <dsp:cNvPr id="0" name=""/>
        <dsp:cNvSpPr/>
      </dsp:nvSpPr>
      <dsp:spPr>
        <a:xfrm>
          <a:off x="8985240" y="568233"/>
          <a:ext cx="198115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Adjust assignment</a:t>
          </a:r>
        </a:p>
      </dsp:txBody>
      <dsp:txXfrm>
        <a:off x="9022225" y="605218"/>
        <a:ext cx="1907181" cy="6836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3667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40652" y="605218"/>
        <a:ext cx="1855143" cy="683674"/>
      </dsp:txXfrm>
    </dsp:sp>
    <dsp:sp modelId="{ED0CF4DC-AA33-4381-B5B2-301A48BAF6E4}">
      <dsp:nvSpPr>
        <dsp:cNvPr id="0" name=""/>
        <dsp:cNvSpPr/>
      </dsp:nvSpPr>
      <dsp:spPr>
        <a:xfrm>
          <a:off x="2071816" y="567578"/>
          <a:ext cx="1792223" cy="7589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data</a:t>
          </a:r>
        </a:p>
      </dsp:txBody>
      <dsp:txXfrm>
        <a:off x="2108865" y="604627"/>
        <a:ext cx="1718125" cy="684857"/>
      </dsp:txXfrm>
    </dsp:sp>
    <dsp:sp modelId="{1EE42D28-1E4D-4644-BA08-C283A549BE58}">
      <dsp:nvSpPr>
        <dsp:cNvPr id="0" name=""/>
        <dsp:cNvSpPr/>
      </dsp:nvSpPr>
      <dsp:spPr>
        <a:xfrm>
          <a:off x="4003075" y="265827"/>
          <a:ext cx="2829759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069585" y="332337"/>
        <a:ext cx="2696739" cy="1229437"/>
      </dsp:txXfrm>
    </dsp:sp>
    <dsp:sp modelId="{58A933B5-0D2E-4EF1-A7DA-207380F65D86}">
      <dsp:nvSpPr>
        <dsp:cNvPr id="0" name=""/>
        <dsp:cNvSpPr/>
      </dsp:nvSpPr>
      <dsp:spPr>
        <a:xfrm>
          <a:off x="697186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7008854" y="605218"/>
        <a:ext cx="1855143" cy="683674"/>
      </dsp:txXfrm>
    </dsp:sp>
    <dsp:sp modelId="{FD40BD10-4F97-486F-9D18-FCA49177F7EB}">
      <dsp:nvSpPr>
        <dsp:cNvPr id="0" name=""/>
        <dsp:cNvSpPr/>
      </dsp:nvSpPr>
      <dsp:spPr>
        <a:xfrm>
          <a:off x="9040019" y="568233"/>
          <a:ext cx="1929113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77004" y="605218"/>
        <a:ext cx="1855143" cy="68367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2344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Collect constraints </a:t>
          </a:r>
        </a:p>
      </dsp:txBody>
      <dsp:txXfrm>
        <a:off x="39329" y="605218"/>
        <a:ext cx="1721332" cy="683674"/>
      </dsp:txXfrm>
    </dsp:sp>
    <dsp:sp modelId="{ED0CF4DC-AA33-4381-B5B2-301A48BAF6E4}">
      <dsp:nvSpPr>
        <dsp:cNvPr id="0" name=""/>
        <dsp:cNvSpPr/>
      </dsp:nvSpPr>
      <dsp:spPr>
        <a:xfrm>
          <a:off x="1927038" y="267509"/>
          <a:ext cx="2431162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1993383" y="333854"/>
        <a:ext cx="2298472" cy="1226403"/>
      </dsp:txXfrm>
    </dsp:sp>
    <dsp:sp modelId="{1EE42D28-1E4D-4644-BA08-C283A549BE58}">
      <dsp:nvSpPr>
        <dsp:cNvPr id="0" name=""/>
        <dsp:cNvSpPr/>
      </dsp:nvSpPr>
      <dsp:spPr>
        <a:xfrm>
          <a:off x="4487592" y="265827"/>
          <a:ext cx="2633475" cy="1362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 affinity scores</a:t>
          </a:r>
        </a:p>
      </dsp:txBody>
      <dsp:txXfrm>
        <a:off x="4554102" y="332337"/>
        <a:ext cx="2500455" cy="1229437"/>
      </dsp:txXfrm>
    </dsp:sp>
    <dsp:sp modelId="{58A933B5-0D2E-4EF1-A7DA-207380F65D86}">
      <dsp:nvSpPr>
        <dsp:cNvPr id="0" name=""/>
        <dsp:cNvSpPr/>
      </dsp:nvSpPr>
      <dsp:spPr>
        <a:xfrm>
          <a:off x="7250458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Maximize function of affinity scores</a:t>
          </a:r>
        </a:p>
      </dsp:txBody>
      <dsp:txXfrm>
        <a:off x="7287443" y="605218"/>
        <a:ext cx="1721332" cy="683674"/>
      </dsp:txXfrm>
    </dsp:sp>
    <dsp:sp modelId="{FD40BD10-4F97-486F-9D18-FCA49177F7EB}">
      <dsp:nvSpPr>
        <dsp:cNvPr id="0" name=""/>
        <dsp:cNvSpPr/>
      </dsp:nvSpPr>
      <dsp:spPr>
        <a:xfrm>
          <a:off x="9175152" y="568233"/>
          <a:ext cx="1795302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Adjust assignment</a:t>
          </a:r>
        </a:p>
      </dsp:txBody>
      <dsp:txXfrm>
        <a:off x="9212137" y="605218"/>
        <a:ext cx="1721332" cy="683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F007-4FFD-4479-B491-8B95356322FD}">
      <dsp:nvSpPr>
        <dsp:cNvPr id="0" name=""/>
        <dsp:cNvSpPr/>
      </dsp:nvSpPr>
      <dsp:spPr>
        <a:xfrm>
          <a:off x="559800" y="7682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66853-90C4-4920-864F-73D74D546BE2}">
      <dsp:nvSpPr>
        <dsp:cNvPr id="0" name=""/>
        <dsp:cNvSpPr/>
      </dsp:nvSpPr>
      <dsp:spPr>
        <a:xfrm>
          <a:off x="559800" y="240134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Step through a typical conference workflow</a:t>
          </a:r>
        </a:p>
      </dsp:txBody>
      <dsp:txXfrm>
        <a:off x="559800" y="2401346"/>
        <a:ext cx="4320000" cy="648000"/>
      </dsp:txXfrm>
    </dsp:sp>
    <dsp:sp modelId="{9DF5D65D-BB5B-413C-AA7F-65B66B530F32}">
      <dsp:nvSpPr>
        <dsp:cNvPr id="0" name=""/>
        <dsp:cNvSpPr/>
      </dsp:nvSpPr>
      <dsp:spPr>
        <a:xfrm>
          <a:off x="559800" y="3105667"/>
          <a:ext cx="4320000" cy="47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F6A00-4E74-4A4C-895D-D3D34D589D63}">
      <dsp:nvSpPr>
        <dsp:cNvPr id="0" name=""/>
        <dsp:cNvSpPr/>
      </dsp:nvSpPr>
      <dsp:spPr>
        <a:xfrm>
          <a:off x="5635800" y="76825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6ADE6-78CD-416C-9265-7D9B3C822C23}">
      <dsp:nvSpPr>
        <dsp:cNvPr id="0" name=""/>
        <dsp:cNvSpPr/>
      </dsp:nvSpPr>
      <dsp:spPr>
        <a:xfrm>
          <a:off x="5635800" y="240134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Introduce RRA, a framework that accounts for uncertainty</a:t>
          </a:r>
        </a:p>
      </dsp:txBody>
      <dsp:txXfrm>
        <a:off x="5635800" y="2401346"/>
        <a:ext cx="4320000" cy="648000"/>
      </dsp:txXfrm>
    </dsp:sp>
    <dsp:sp modelId="{59FFF6BE-1D39-4CA3-8EF4-5EB486B2B8EC}">
      <dsp:nvSpPr>
        <dsp:cNvPr id="0" name=""/>
        <dsp:cNvSpPr/>
      </dsp:nvSpPr>
      <dsp:spPr>
        <a:xfrm>
          <a:off x="5635800" y="3105667"/>
          <a:ext cx="4320000" cy="47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Also allows us to use new affinity score estimation methods</a:t>
          </a:r>
        </a:p>
      </dsp:txBody>
      <dsp:txXfrm>
        <a:off x="5635800" y="3105667"/>
        <a:ext cx="4320000" cy="478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4F007-4FFD-4479-B491-8B95356322FD}">
      <dsp:nvSpPr>
        <dsp:cNvPr id="0" name=""/>
        <dsp:cNvSpPr/>
      </dsp:nvSpPr>
      <dsp:spPr>
        <a:xfrm>
          <a:off x="559800" y="76825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66853-90C4-4920-864F-73D74D546BE2}">
      <dsp:nvSpPr>
        <dsp:cNvPr id="0" name=""/>
        <dsp:cNvSpPr/>
      </dsp:nvSpPr>
      <dsp:spPr>
        <a:xfrm>
          <a:off x="559800" y="240134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Step through a typical conference workflow</a:t>
          </a:r>
        </a:p>
      </dsp:txBody>
      <dsp:txXfrm>
        <a:off x="559800" y="2401346"/>
        <a:ext cx="4320000" cy="648000"/>
      </dsp:txXfrm>
    </dsp:sp>
    <dsp:sp modelId="{9DF5D65D-BB5B-413C-AA7F-65B66B530F32}">
      <dsp:nvSpPr>
        <dsp:cNvPr id="0" name=""/>
        <dsp:cNvSpPr/>
      </dsp:nvSpPr>
      <dsp:spPr>
        <a:xfrm>
          <a:off x="559800" y="3105667"/>
          <a:ext cx="4320000" cy="47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F6A00-4E74-4A4C-895D-D3D34D589D63}">
      <dsp:nvSpPr>
        <dsp:cNvPr id="0" name=""/>
        <dsp:cNvSpPr/>
      </dsp:nvSpPr>
      <dsp:spPr>
        <a:xfrm>
          <a:off x="5635800" y="76825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6ADE6-78CD-416C-9265-7D9B3C822C23}">
      <dsp:nvSpPr>
        <dsp:cNvPr id="0" name=""/>
        <dsp:cNvSpPr/>
      </dsp:nvSpPr>
      <dsp:spPr>
        <a:xfrm>
          <a:off x="5635800" y="240134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Introduce RRA, a framework that accounts for uncertainty</a:t>
          </a:r>
        </a:p>
      </dsp:txBody>
      <dsp:txXfrm>
        <a:off x="5635800" y="2401346"/>
        <a:ext cx="4320000" cy="648000"/>
      </dsp:txXfrm>
    </dsp:sp>
    <dsp:sp modelId="{59FFF6BE-1D39-4CA3-8EF4-5EB486B2B8EC}">
      <dsp:nvSpPr>
        <dsp:cNvPr id="0" name=""/>
        <dsp:cNvSpPr/>
      </dsp:nvSpPr>
      <dsp:spPr>
        <a:xfrm>
          <a:off x="5635800" y="3105667"/>
          <a:ext cx="4320000" cy="478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Also allows us to use new affinity score estimation methods</a:t>
          </a:r>
        </a:p>
      </dsp:txBody>
      <dsp:txXfrm>
        <a:off x="5635800" y="3105667"/>
        <a:ext cx="4320000" cy="478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60637" y="0"/>
          <a:ext cx="9590848" cy="49487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4958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Collect constraints </a:t>
          </a:r>
        </a:p>
      </dsp:txBody>
      <dsp:txXfrm>
        <a:off x="101589" y="1581255"/>
        <a:ext cx="1974706" cy="1786237"/>
      </dsp:txXfrm>
    </dsp:sp>
    <dsp:sp modelId="{ED0CF4DC-AA33-4381-B5B2-301A48BAF6E4}">
      <dsp:nvSpPr>
        <dsp:cNvPr id="0" name=""/>
        <dsp:cNvSpPr/>
      </dsp:nvSpPr>
      <dsp:spPr>
        <a:xfrm>
          <a:off x="2281324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Collect data</a:t>
          </a:r>
        </a:p>
      </dsp:txBody>
      <dsp:txXfrm>
        <a:off x="2377955" y="1581255"/>
        <a:ext cx="1974706" cy="1786237"/>
      </dsp:txXfrm>
    </dsp:sp>
    <dsp:sp modelId="{1EE42D28-1E4D-4644-BA08-C283A549BE58}">
      <dsp:nvSpPr>
        <dsp:cNvPr id="0" name=""/>
        <dsp:cNvSpPr/>
      </dsp:nvSpPr>
      <dsp:spPr>
        <a:xfrm>
          <a:off x="4557691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Compute affinity scores</a:t>
          </a:r>
        </a:p>
      </dsp:txBody>
      <dsp:txXfrm>
        <a:off x="4654322" y="1581255"/>
        <a:ext cx="1974706" cy="1786237"/>
      </dsp:txXfrm>
    </dsp:sp>
    <dsp:sp modelId="{58A933B5-0D2E-4EF1-A7DA-207380F65D86}">
      <dsp:nvSpPr>
        <dsp:cNvPr id="0" name=""/>
        <dsp:cNvSpPr/>
      </dsp:nvSpPr>
      <dsp:spPr>
        <a:xfrm>
          <a:off x="6834057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Maximize function of affinity scores</a:t>
          </a:r>
        </a:p>
      </dsp:txBody>
      <dsp:txXfrm>
        <a:off x="6930688" y="1581255"/>
        <a:ext cx="1974706" cy="1786237"/>
      </dsp:txXfrm>
    </dsp:sp>
    <dsp:sp modelId="{FD40BD10-4F97-486F-9D18-FCA49177F7EB}">
      <dsp:nvSpPr>
        <dsp:cNvPr id="0" name=""/>
        <dsp:cNvSpPr/>
      </dsp:nvSpPr>
      <dsp:spPr>
        <a:xfrm>
          <a:off x="9110424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Adjust assignment</a:t>
          </a:r>
        </a:p>
      </dsp:txBody>
      <dsp:txXfrm>
        <a:off x="9207055" y="1581255"/>
        <a:ext cx="1974706" cy="1786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60637" y="0"/>
          <a:ext cx="9590848" cy="49487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4958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Collect constraints </a:t>
          </a:r>
        </a:p>
      </dsp:txBody>
      <dsp:txXfrm>
        <a:off x="101589" y="1581255"/>
        <a:ext cx="1974706" cy="1786237"/>
      </dsp:txXfrm>
    </dsp:sp>
    <dsp:sp modelId="{ED0CF4DC-AA33-4381-B5B2-301A48BAF6E4}">
      <dsp:nvSpPr>
        <dsp:cNvPr id="0" name=""/>
        <dsp:cNvSpPr/>
      </dsp:nvSpPr>
      <dsp:spPr>
        <a:xfrm>
          <a:off x="2281324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Collect data</a:t>
          </a:r>
        </a:p>
      </dsp:txBody>
      <dsp:txXfrm>
        <a:off x="2377955" y="1581255"/>
        <a:ext cx="1974706" cy="1786237"/>
      </dsp:txXfrm>
    </dsp:sp>
    <dsp:sp modelId="{1EE42D28-1E4D-4644-BA08-C283A549BE58}">
      <dsp:nvSpPr>
        <dsp:cNvPr id="0" name=""/>
        <dsp:cNvSpPr/>
      </dsp:nvSpPr>
      <dsp:spPr>
        <a:xfrm>
          <a:off x="4557691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Compute affinity scores</a:t>
          </a:r>
        </a:p>
      </dsp:txBody>
      <dsp:txXfrm>
        <a:off x="4654322" y="1581255"/>
        <a:ext cx="1974706" cy="1786237"/>
      </dsp:txXfrm>
    </dsp:sp>
    <dsp:sp modelId="{58A933B5-0D2E-4EF1-A7DA-207380F65D86}">
      <dsp:nvSpPr>
        <dsp:cNvPr id="0" name=""/>
        <dsp:cNvSpPr/>
      </dsp:nvSpPr>
      <dsp:spPr>
        <a:xfrm>
          <a:off x="6834057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Maximize function of affinity scores</a:t>
          </a:r>
        </a:p>
      </dsp:txBody>
      <dsp:txXfrm>
        <a:off x="6930688" y="1581255"/>
        <a:ext cx="1974706" cy="1786237"/>
      </dsp:txXfrm>
    </dsp:sp>
    <dsp:sp modelId="{FD40BD10-4F97-486F-9D18-FCA49177F7EB}">
      <dsp:nvSpPr>
        <dsp:cNvPr id="0" name=""/>
        <dsp:cNvSpPr/>
      </dsp:nvSpPr>
      <dsp:spPr>
        <a:xfrm>
          <a:off x="9110424" y="1484624"/>
          <a:ext cx="2167968" cy="1979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Adjust assignment</a:t>
          </a:r>
        </a:p>
      </dsp:txBody>
      <dsp:txXfrm>
        <a:off x="9207055" y="1581255"/>
        <a:ext cx="1974706" cy="17862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E0E83-B06B-4874-A6E0-ACE54D176CFA}">
      <dsp:nvSpPr>
        <dsp:cNvPr id="0" name=""/>
        <dsp:cNvSpPr/>
      </dsp:nvSpPr>
      <dsp:spPr>
        <a:xfrm>
          <a:off x="855231" y="0"/>
          <a:ext cx="9326880" cy="189411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AEF7D-E359-4020-B61A-8EA2462EFE0E}">
      <dsp:nvSpPr>
        <dsp:cNvPr id="0" name=""/>
        <dsp:cNvSpPr/>
      </dsp:nvSpPr>
      <dsp:spPr>
        <a:xfrm>
          <a:off x="1972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Collect constraints </a:t>
          </a:r>
        </a:p>
      </dsp:txBody>
      <dsp:txXfrm>
        <a:off x="38957" y="605218"/>
        <a:ext cx="1870011" cy="683674"/>
      </dsp:txXfrm>
    </dsp:sp>
    <dsp:sp modelId="{ED0CF4DC-AA33-4381-B5B2-301A48BAF6E4}">
      <dsp:nvSpPr>
        <dsp:cNvPr id="0" name=""/>
        <dsp:cNvSpPr/>
      </dsp:nvSpPr>
      <dsp:spPr>
        <a:xfrm>
          <a:off x="2086060" y="267509"/>
          <a:ext cx="2632501" cy="13590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Collect data</a:t>
          </a:r>
        </a:p>
      </dsp:txBody>
      <dsp:txXfrm>
        <a:off x="2152405" y="333854"/>
        <a:ext cx="2499811" cy="1226403"/>
      </dsp:txXfrm>
    </dsp:sp>
    <dsp:sp modelId="{1EE42D28-1E4D-4644-BA08-C283A549BE58}">
      <dsp:nvSpPr>
        <dsp:cNvPr id="0" name=""/>
        <dsp:cNvSpPr/>
      </dsp:nvSpPr>
      <dsp:spPr>
        <a:xfrm>
          <a:off x="4858668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 affinity scores</a:t>
          </a:r>
        </a:p>
      </dsp:txBody>
      <dsp:txXfrm>
        <a:off x="4895653" y="605218"/>
        <a:ext cx="1870011" cy="683674"/>
      </dsp:txXfrm>
    </dsp:sp>
    <dsp:sp modelId="{58A933B5-0D2E-4EF1-A7DA-207380F65D86}">
      <dsp:nvSpPr>
        <dsp:cNvPr id="0" name=""/>
        <dsp:cNvSpPr/>
      </dsp:nvSpPr>
      <dsp:spPr>
        <a:xfrm>
          <a:off x="6942757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Maximize function of affinity scores</a:t>
          </a:r>
        </a:p>
      </dsp:txBody>
      <dsp:txXfrm>
        <a:off x="6979742" y="605218"/>
        <a:ext cx="1870011" cy="683674"/>
      </dsp:txXfrm>
    </dsp:sp>
    <dsp:sp modelId="{FD40BD10-4F97-486F-9D18-FCA49177F7EB}">
      <dsp:nvSpPr>
        <dsp:cNvPr id="0" name=""/>
        <dsp:cNvSpPr/>
      </dsp:nvSpPr>
      <dsp:spPr>
        <a:xfrm>
          <a:off x="9026846" y="568233"/>
          <a:ext cx="1943981" cy="75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Adjust assignment</a:t>
          </a:r>
        </a:p>
      </dsp:txBody>
      <dsp:txXfrm>
        <a:off x="9063831" y="605218"/>
        <a:ext cx="1870011" cy="683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1D17C-AB95-4E74-8A90-B8644A8D254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C716-CBB6-4B7F-BD0B-CCBD57F75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2C716-CBB6-4B7F-BD0B-CCBD57F753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2C716-CBB6-4B7F-BD0B-CCBD57F753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0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2C716-CBB6-4B7F-BD0B-CCBD57F753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2C716-CBB6-4B7F-BD0B-CCBD57F753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3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E6D2-C107-3A52-2345-926EED4183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099AB3-9483-71CA-8CB8-68187A393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3225-0658-3312-CCEA-72BD9DBA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896A-CB46-4C73-A756-DB620EF075C3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B097-8725-07B4-5FC9-8201D1EE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A22D-9A2C-30A4-274D-F87E5E4C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1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FEA7B-AF51-2136-5DD5-D9E3B420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B8E89-37D1-105F-B533-12C607E42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B9F83-6923-3542-AA1C-A367D4EC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C9CC3-9D0D-4508-B65D-74E67E289DFE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710B-51A1-2A25-D3A2-A11E098F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32F0D-8E56-AB91-91CB-D672FC32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9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60E01-615A-861D-58DF-83017F9312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E46F1-E6E7-90F0-9A16-65CDCFE0D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D98D1-2AD6-DBAB-D0E8-3BEEBD40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80772-58E7-4882-B56E-616BC4D82545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48712-CCE0-DBAE-90D2-68034DB5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CB79-2855-209A-44C3-4A34BB78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0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5B10-14C3-65C4-67F9-68B2C40A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C195-C617-9628-4219-9845E9FC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9A319-8491-FEB4-DDD8-3558C2CB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9AE2F-FFBD-4B11-BE56-C1C5621BAB28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2F17B-376C-CF36-EFF2-358388CA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0CB3B-55D6-3886-646E-E0284B17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BE4F3-7274-E9D5-C4A4-A148DE92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25ED4-03BB-637F-8FB9-08EFA6FCA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5D43-F79D-5022-6898-C0BA172C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6F4E-CB24-4C98-A6E7-00456ECDEFC1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D7636-1344-ADA5-087A-53D08F2B6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9878-37A4-7DBA-DAE5-86F94BE0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D684-559A-D177-39E2-74E36D96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B626-77F3-9F26-2552-1D6500D5A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BF2B3-24AB-6901-EA78-4C827E13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4D69C-AB98-C4A3-C246-B626B6B0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2C49-EBB5-4638-90D4-5EA95A983655}" type="datetime1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D6F10-2B76-E35A-7718-455EF6E2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59F56-DF85-80C2-B4E1-850F2E70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2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3A2C-0F9F-1842-F3E9-311DF1C9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F8860-3589-78C0-A7AA-0880C2795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937DC-0BFB-6329-E5C7-040032646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5E659-967B-D636-48A9-9BF9E8AD9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2E594-5C46-F3BD-EFB2-08BD1B196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64D33-1F48-CD1E-0926-97EADA9E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74D-7379-4722-99AD-D673EB1EF742}" type="datetime1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768F5-DC04-705F-DC76-977C944E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CEFA4-A7A3-4CA5-C3AC-0DF58933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68D32-A0D7-B464-0B72-7137F611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1CDCC-ADBF-231F-9969-0856FBA4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927A-E327-49A6-8037-8678007B4F8A}" type="datetime1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B43A-8752-9AA1-84A0-2D285752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BF702-A409-D096-7B75-A6881B2A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9910E-C82A-C11E-1091-DD5E6491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129-C442-41CA-BCB5-82FCEB3F77AC}" type="datetime1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D11DD-CCF2-9652-AC9D-29CF9E47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007A-BA8C-E825-CF5B-69FAF6FC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B959-CE72-CF9E-81D8-C4ADD4B4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A4DA2-B689-9165-583C-2531B72D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F1F0-2D48-FD81-22BF-EAEA6521B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C7013-38D1-1E06-E51D-C941C2D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8362-2BC2-44BB-A15C-361E418ED6AA}" type="datetime1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57635-1FE1-1E4C-D84C-1024967E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2AB16-E710-7C3D-19DA-5CF66F937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9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C956-D99C-E382-9D8D-FC2B4EA3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8E3297-4FFF-6C7A-6869-0660D81A6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34C58-03A9-851E-6C46-1F724452E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F1BE1-0EF2-424D-83D9-55AA8511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9A575-D442-49F2-A1B2-8204B38C89CC}" type="datetime1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25E52-845F-7D77-597D-BFA4F7DD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7A84D-754D-4811-DF71-98B34F1A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539830-DC36-3F11-2898-7005576B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5C8A-C54F-E5E1-024B-0800ADD1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EF5DA-73B3-A5CC-B1CC-712B42DF0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34F6-5DFB-4BE5-8998-999CF891AE6A}" type="datetime1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CD1A6-696C-972C-FF7A-2A5C00468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3B26-86C0-C09A-121C-AE3A6E125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F55F5-1847-4B24-89AD-EFDAA41DD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7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5.png"/><Relationship Id="rId4" Type="http://schemas.openxmlformats.org/officeDocument/2006/relationships/image" Target="../media/image87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13" Type="http://schemas.openxmlformats.org/officeDocument/2006/relationships/image" Target="../media/image852.png"/><Relationship Id="rId18" Type="http://schemas.openxmlformats.org/officeDocument/2006/relationships/image" Target="../media/image681.png"/><Relationship Id="rId26" Type="http://schemas.openxmlformats.org/officeDocument/2006/relationships/image" Target="../media/image762.png"/><Relationship Id="rId3" Type="http://schemas.openxmlformats.org/officeDocument/2006/relationships/image" Target="../media/image812.png"/><Relationship Id="rId21" Type="http://schemas.openxmlformats.org/officeDocument/2006/relationships/image" Target="../media/image712.png"/><Relationship Id="rId7" Type="http://schemas.openxmlformats.org/officeDocument/2006/relationships/diagramQuickStyle" Target="../diagrams/quickStyle21.xml"/><Relationship Id="rId12" Type="http://schemas.openxmlformats.org/officeDocument/2006/relationships/image" Target="../media/image841.png"/><Relationship Id="rId17" Type="http://schemas.openxmlformats.org/officeDocument/2006/relationships/image" Target="../media/image570.png"/><Relationship Id="rId25" Type="http://schemas.openxmlformats.org/officeDocument/2006/relationships/image" Target="../media/image752.png"/><Relationship Id="rId2" Type="http://schemas.openxmlformats.org/officeDocument/2006/relationships/image" Target="../media/image802.png"/><Relationship Id="rId16" Type="http://schemas.openxmlformats.org/officeDocument/2006/relationships/image" Target="../media/image882.png"/><Relationship Id="rId20" Type="http://schemas.openxmlformats.org/officeDocument/2006/relationships/image" Target="../media/image702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11" Type="http://schemas.openxmlformats.org/officeDocument/2006/relationships/image" Target="../media/image831.png"/><Relationship Id="rId24" Type="http://schemas.openxmlformats.org/officeDocument/2006/relationships/image" Target="../media/image741.png"/><Relationship Id="rId5" Type="http://schemas.openxmlformats.org/officeDocument/2006/relationships/diagramData" Target="../diagrams/data21.xml"/><Relationship Id="rId15" Type="http://schemas.openxmlformats.org/officeDocument/2006/relationships/image" Target="../media/image872.png"/><Relationship Id="rId23" Type="http://schemas.openxmlformats.org/officeDocument/2006/relationships/image" Target="../media/image731.png"/><Relationship Id="rId28" Type="http://schemas.openxmlformats.org/officeDocument/2006/relationships/image" Target="../media/image215.png"/><Relationship Id="rId10" Type="http://schemas.openxmlformats.org/officeDocument/2006/relationships/image" Target="../media/image208.jpeg"/><Relationship Id="rId19" Type="http://schemas.openxmlformats.org/officeDocument/2006/relationships/image" Target="../media/image691.png"/><Relationship Id="rId4" Type="http://schemas.openxmlformats.org/officeDocument/2006/relationships/image" Target="../media/image822.png"/><Relationship Id="rId9" Type="http://schemas.microsoft.com/office/2007/relationships/diagramDrawing" Target="../diagrams/drawing21.xml"/><Relationship Id="rId14" Type="http://schemas.openxmlformats.org/officeDocument/2006/relationships/image" Target="../media/image862.png"/><Relationship Id="rId22" Type="http://schemas.openxmlformats.org/officeDocument/2006/relationships/image" Target="../media/image722.png"/><Relationship Id="rId27" Type="http://schemas.openxmlformats.org/officeDocument/2006/relationships/image" Target="../media/image214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image" Target="../media/image852.png"/><Relationship Id="rId18" Type="http://schemas.openxmlformats.org/officeDocument/2006/relationships/image" Target="../media/image681.png"/><Relationship Id="rId26" Type="http://schemas.openxmlformats.org/officeDocument/2006/relationships/image" Target="../media/image762.png"/><Relationship Id="rId3" Type="http://schemas.openxmlformats.org/officeDocument/2006/relationships/image" Target="../media/image812.png"/><Relationship Id="rId21" Type="http://schemas.openxmlformats.org/officeDocument/2006/relationships/image" Target="../media/image712.png"/><Relationship Id="rId7" Type="http://schemas.openxmlformats.org/officeDocument/2006/relationships/diagramQuickStyle" Target="../diagrams/quickStyle22.xml"/><Relationship Id="rId12" Type="http://schemas.openxmlformats.org/officeDocument/2006/relationships/image" Target="../media/image841.png"/><Relationship Id="rId17" Type="http://schemas.openxmlformats.org/officeDocument/2006/relationships/image" Target="../media/image570.png"/><Relationship Id="rId25" Type="http://schemas.openxmlformats.org/officeDocument/2006/relationships/image" Target="../media/image752.png"/><Relationship Id="rId2" Type="http://schemas.openxmlformats.org/officeDocument/2006/relationships/image" Target="../media/image802.png"/><Relationship Id="rId16" Type="http://schemas.openxmlformats.org/officeDocument/2006/relationships/image" Target="../media/image882.png"/><Relationship Id="rId20" Type="http://schemas.openxmlformats.org/officeDocument/2006/relationships/image" Target="../media/image702.png"/><Relationship Id="rId29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11" Type="http://schemas.openxmlformats.org/officeDocument/2006/relationships/image" Target="../media/image831.png"/><Relationship Id="rId24" Type="http://schemas.openxmlformats.org/officeDocument/2006/relationships/image" Target="../media/image741.png"/><Relationship Id="rId5" Type="http://schemas.openxmlformats.org/officeDocument/2006/relationships/diagramData" Target="../diagrams/data22.xml"/><Relationship Id="rId15" Type="http://schemas.openxmlformats.org/officeDocument/2006/relationships/image" Target="../media/image872.png"/><Relationship Id="rId23" Type="http://schemas.openxmlformats.org/officeDocument/2006/relationships/image" Target="../media/image731.png"/><Relationship Id="rId28" Type="http://schemas.openxmlformats.org/officeDocument/2006/relationships/image" Target="../media/image215.png"/><Relationship Id="rId10" Type="http://schemas.openxmlformats.org/officeDocument/2006/relationships/image" Target="../media/image208.jpeg"/><Relationship Id="rId19" Type="http://schemas.openxmlformats.org/officeDocument/2006/relationships/image" Target="../media/image691.png"/><Relationship Id="rId4" Type="http://schemas.openxmlformats.org/officeDocument/2006/relationships/image" Target="../media/image822.png"/><Relationship Id="rId9" Type="http://schemas.microsoft.com/office/2007/relationships/diagramDrawing" Target="../diagrams/drawing22.xml"/><Relationship Id="rId14" Type="http://schemas.openxmlformats.org/officeDocument/2006/relationships/image" Target="../media/image862.png"/><Relationship Id="rId22" Type="http://schemas.openxmlformats.org/officeDocument/2006/relationships/image" Target="../media/image722.png"/><Relationship Id="rId27" Type="http://schemas.openxmlformats.org/officeDocument/2006/relationships/image" Target="../media/image214.jpe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6.png"/><Relationship Id="rId18" Type="http://schemas.openxmlformats.org/officeDocument/2006/relationships/image" Target="../media/image24.svg"/><Relationship Id="rId26" Type="http://schemas.openxmlformats.org/officeDocument/2006/relationships/image" Target="../media/image224.png"/><Relationship Id="rId3" Type="http://schemas.openxmlformats.org/officeDocument/2006/relationships/image" Target="../media/image10.svg"/><Relationship Id="rId21" Type="http://schemas.openxmlformats.org/officeDocument/2006/relationships/image" Target="../media/image220.png"/><Relationship Id="rId7" Type="http://schemas.openxmlformats.org/officeDocument/2006/relationships/image" Target="../media/image16.svg"/><Relationship Id="rId12" Type="http://schemas.openxmlformats.org/officeDocument/2006/relationships/image" Target="../media/image521.png"/><Relationship Id="rId17" Type="http://schemas.openxmlformats.org/officeDocument/2006/relationships/image" Target="../media/image23.png"/><Relationship Id="rId25" Type="http://schemas.openxmlformats.org/officeDocument/2006/relationships/image" Target="../media/image223.svg"/><Relationship Id="rId2" Type="http://schemas.openxmlformats.org/officeDocument/2006/relationships/image" Target="../media/image9.png"/><Relationship Id="rId16" Type="http://schemas.openxmlformats.org/officeDocument/2006/relationships/image" Target="../media/image22.svg"/><Relationship Id="rId20" Type="http://schemas.openxmlformats.org/officeDocument/2006/relationships/image" Target="../media/image2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1.png"/><Relationship Id="rId24" Type="http://schemas.openxmlformats.org/officeDocument/2006/relationships/image" Target="../media/image222.png"/><Relationship Id="rId5" Type="http://schemas.openxmlformats.org/officeDocument/2006/relationships/image" Target="../media/image480.png"/><Relationship Id="rId15" Type="http://schemas.openxmlformats.org/officeDocument/2006/relationships/image" Target="../media/image21.png"/><Relationship Id="rId23" Type="http://schemas.openxmlformats.org/officeDocument/2006/relationships/image" Target="../media/image590.png"/><Relationship Id="rId10" Type="http://schemas.openxmlformats.org/officeDocument/2006/relationships/image" Target="../media/image500.png"/><Relationship Id="rId19" Type="http://schemas.openxmlformats.org/officeDocument/2006/relationships/image" Target="../media/image218.png"/><Relationship Id="rId4" Type="http://schemas.openxmlformats.org/officeDocument/2006/relationships/image" Target="../media/image470.png"/><Relationship Id="rId9" Type="http://schemas.openxmlformats.org/officeDocument/2006/relationships/image" Target="../media/image52.svg"/><Relationship Id="rId14" Type="http://schemas.openxmlformats.org/officeDocument/2006/relationships/image" Target="../media/image217.svg"/><Relationship Id="rId22" Type="http://schemas.openxmlformats.org/officeDocument/2006/relationships/image" Target="../media/image221.svg"/><Relationship Id="rId27" Type="http://schemas.openxmlformats.org/officeDocument/2006/relationships/image" Target="../media/image225.sv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6.png"/><Relationship Id="rId18" Type="http://schemas.openxmlformats.org/officeDocument/2006/relationships/image" Target="../media/image24.svg"/><Relationship Id="rId26" Type="http://schemas.openxmlformats.org/officeDocument/2006/relationships/image" Target="../media/image224.png"/><Relationship Id="rId3" Type="http://schemas.openxmlformats.org/officeDocument/2006/relationships/image" Target="../media/image10.svg"/><Relationship Id="rId21" Type="http://schemas.openxmlformats.org/officeDocument/2006/relationships/image" Target="../media/image220.png"/><Relationship Id="rId7" Type="http://schemas.openxmlformats.org/officeDocument/2006/relationships/image" Target="../media/image16.svg"/><Relationship Id="rId12" Type="http://schemas.openxmlformats.org/officeDocument/2006/relationships/image" Target="../media/image521.png"/><Relationship Id="rId17" Type="http://schemas.openxmlformats.org/officeDocument/2006/relationships/image" Target="../media/image23.png"/><Relationship Id="rId25" Type="http://schemas.openxmlformats.org/officeDocument/2006/relationships/image" Target="../media/image223.svg"/><Relationship Id="rId2" Type="http://schemas.openxmlformats.org/officeDocument/2006/relationships/image" Target="../media/image9.png"/><Relationship Id="rId16" Type="http://schemas.openxmlformats.org/officeDocument/2006/relationships/image" Target="../media/image22.svg"/><Relationship Id="rId20" Type="http://schemas.openxmlformats.org/officeDocument/2006/relationships/image" Target="../media/image219.svg"/><Relationship Id="rId29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1.png"/><Relationship Id="rId24" Type="http://schemas.openxmlformats.org/officeDocument/2006/relationships/image" Target="../media/image222.png"/><Relationship Id="rId5" Type="http://schemas.openxmlformats.org/officeDocument/2006/relationships/image" Target="../media/image480.png"/><Relationship Id="rId15" Type="http://schemas.openxmlformats.org/officeDocument/2006/relationships/image" Target="../media/image21.png"/><Relationship Id="rId23" Type="http://schemas.openxmlformats.org/officeDocument/2006/relationships/image" Target="../media/image590.png"/><Relationship Id="rId28" Type="http://schemas.openxmlformats.org/officeDocument/2006/relationships/image" Target="../media/image640.png"/><Relationship Id="rId10" Type="http://schemas.openxmlformats.org/officeDocument/2006/relationships/image" Target="../media/image500.png"/><Relationship Id="rId19" Type="http://schemas.openxmlformats.org/officeDocument/2006/relationships/image" Target="../media/image218.png"/><Relationship Id="rId31" Type="http://schemas.openxmlformats.org/officeDocument/2006/relationships/image" Target="../media/image670.png"/><Relationship Id="rId4" Type="http://schemas.openxmlformats.org/officeDocument/2006/relationships/image" Target="../media/image470.png"/><Relationship Id="rId9" Type="http://schemas.openxmlformats.org/officeDocument/2006/relationships/image" Target="../media/image52.svg"/><Relationship Id="rId14" Type="http://schemas.openxmlformats.org/officeDocument/2006/relationships/image" Target="../media/image217.svg"/><Relationship Id="rId22" Type="http://schemas.openxmlformats.org/officeDocument/2006/relationships/image" Target="../media/image221.svg"/><Relationship Id="rId27" Type="http://schemas.openxmlformats.org/officeDocument/2006/relationships/image" Target="../media/image225.svg"/><Relationship Id="rId30" Type="http://schemas.openxmlformats.org/officeDocument/2006/relationships/image" Target="../media/image66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721.png"/><Relationship Id="rId18" Type="http://schemas.openxmlformats.org/officeDocument/2006/relationships/image" Target="../media/image15.png"/><Relationship Id="rId3" Type="http://schemas.openxmlformats.org/officeDocument/2006/relationships/image" Target="../media/image22.svg"/><Relationship Id="rId21" Type="http://schemas.openxmlformats.org/officeDocument/2006/relationships/image" Target="../media/image52.svg"/><Relationship Id="rId7" Type="http://schemas.openxmlformats.org/officeDocument/2006/relationships/image" Target="../media/image620.png"/><Relationship Id="rId12" Type="http://schemas.openxmlformats.org/officeDocument/2006/relationships/image" Target="../media/image711.png"/><Relationship Id="rId17" Type="http://schemas.openxmlformats.org/officeDocument/2006/relationships/image" Target="../media/image51.sv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1.png"/><Relationship Id="rId11" Type="http://schemas.openxmlformats.org/officeDocument/2006/relationships/image" Target="../media/image701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23" Type="http://schemas.openxmlformats.org/officeDocument/2006/relationships/image" Target="../media/image761.png"/><Relationship Id="rId10" Type="http://schemas.openxmlformats.org/officeDocument/2006/relationships/image" Target="../media/image690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680.png"/><Relationship Id="rId14" Type="http://schemas.openxmlformats.org/officeDocument/2006/relationships/image" Target="../media/image11.png"/><Relationship Id="rId22" Type="http://schemas.openxmlformats.org/officeDocument/2006/relationships/image" Target="../media/image751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770.png"/><Relationship Id="rId18" Type="http://schemas.openxmlformats.org/officeDocument/2006/relationships/image" Target="../media/image15.png"/><Relationship Id="rId26" Type="http://schemas.openxmlformats.org/officeDocument/2006/relationships/image" Target="../media/image851.png"/><Relationship Id="rId3" Type="http://schemas.openxmlformats.org/officeDocument/2006/relationships/image" Target="../media/image22.svg"/><Relationship Id="rId21" Type="http://schemas.openxmlformats.org/officeDocument/2006/relationships/image" Target="../media/image52.svg"/><Relationship Id="rId7" Type="http://schemas.openxmlformats.org/officeDocument/2006/relationships/image" Target="../media/image710.png"/><Relationship Id="rId12" Type="http://schemas.openxmlformats.org/officeDocument/2006/relationships/image" Target="../media/image760.png"/><Relationship Id="rId17" Type="http://schemas.openxmlformats.org/officeDocument/2006/relationships/image" Target="../media/image51.svg"/><Relationship Id="rId25" Type="http://schemas.openxmlformats.org/officeDocument/2006/relationships/image" Target="../media/image227.sv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11" Type="http://schemas.openxmlformats.org/officeDocument/2006/relationships/image" Target="../media/image750.png"/><Relationship Id="rId24" Type="http://schemas.openxmlformats.org/officeDocument/2006/relationships/image" Target="../media/image226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23" Type="http://schemas.openxmlformats.org/officeDocument/2006/relationships/image" Target="../media/image820.png"/><Relationship Id="rId10" Type="http://schemas.openxmlformats.org/officeDocument/2006/relationships/image" Target="../media/image740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730.png"/><Relationship Id="rId14" Type="http://schemas.openxmlformats.org/officeDocument/2006/relationships/image" Target="../media/image11.png"/><Relationship Id="rId22" Type="http://schemas.openxmlformats.org/officeDocument/2006/relationships/image" Target="../media/image800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901.png"/><Relationship Id="rId18" Type="http://schemas.openxmlformats.org/officeDocument/2006/relationships/image" Target="../media/image15.png"/><Relationship Id="rId3" Type="http://schemas.openxmlformats.org/officeDocument/2006/relationships/image" Target="../media/image22.svg"/><Relationship Id="rId21" Type="http://schemas.openxmlformats.org/officeDocument/2006/relationships/image" Target="../media/image52.svg"/><Relationship Id="rId7" Type="http://schemas.openxmlformats.org/officeDocument/2006/relationships/image" Target="../media/image830.png"/><Relationship Id="rId12" Type="http://schemas.openxmlformats.org/officeDocument/2006/relationships/image" Target="../media/image891.png"/><Relationship Id="rId17" Type="http://schemas.openxmlformats.org/officeDocument/2006/relationships/image" Target="../media/image51.sv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81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23" Type="http://schemas.openxmlformats.org/officeDocument/2006/relationships/image" Target="../media/image921.png"/><Relationship Id="rId10" Type="http://schemas.openxmlformats.org/officeDocument/2006/relationships/image" Target="../media/image87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861.png"/><Relationship Id="rId14" Type="http://schemas.openxmlformats.org/officeDocument/2006/relationships/image" Target="../media/image11.png"/><Relationship Id="rId22" Type="http://schemas.openxmlformats.org/officeDocument/2006/relationships/image" Target="../media/image911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901.png"/><Relationship Id="rId18" Type="http://schemas.openxmlformats.org/officeDocument/2006/relationships/image" Target="../media/image15.png"/><Relationship Id="rId26" Type="http://schemas.openxmlformats.org/officeDocument/2006/relationships/image" Target="../media/image941.png"/><Relationship Id="rId3" Type="http://schemas.openxmlformats.org/officeDocument/2006/relationships/image" Target="../media/image22.svg"/><Relationship Id="rId21" Type="http://schemas.openxmlformats.org/officeDocument/2006/relationships/image" Target="../media/image52.svg"/><Relationship Id="rId7" Type="http://schemas.openxmlformats.org/officeDocument/2006/relationships/image" Target="../media/image830.png"/><Relationship Id="rId12" Type="http://schemas.openxmlformats.org/officeDocument/2006/relationships/image" Target="../media/image891.png"/><Relationship Id="rId17" Type="http://schemas.openxmlformats.org/officeDocument/2006/relationships/image" Target="../media/image51.svg"/><Relationship Id="rId25" Type="http://schemas.openxmlformats.org/officeDocument/2006/relationships/image" Target="../media/image227.sv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81.png"/><Relationship Id="rId24" Type="http://schemas.openxmlformats.org/officeDocument/2006/relationships/image" Target="../media/image226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23" Type="http://schemas.openxmlformats.org/officeDocument/2006/relationships/image" Target="../media/image930.png"/><Relationship Id="rId10" Type="http://schemas.openxmlformats.org/officeDocument/2006/relationships/image" Target="../media/image871.png"/><Relationship Id="rId19" Type="http://schemas.openxmlformats.org/officeDocument/2006/relationships/image" Target="../media/image16.svg"/><Relationship Id="rId4" Type="http://schemas.openxmlformats.org/officeDocument/2006/relationships/image" Target="../media/image9.png"/><Relationship Id="rId9" Type="http://schemas.openxmlformats.org/officeDocument/2006/relationships/image" Target="../media/image861.png"/><Relationship Id="rId14" Type="http://schemas.openxmlformats.org/officeDocument/2006/relationships/image" Target="../media/image11.png"/><Relationship Id="rId22" Type="http://schemas.openxmlformats.org/officeDocument/2006/relationships/image" Target="../media/image911.png"/><Relationship Id="rId27" Type="http://schemas.openxmlformats.org/officeDocument/2006/relationships/image" Target="../media/image950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18" Type="http://schemas.openxmlformats.org/officeDocument/2006/relationships/image" Target="../media/image1071.png"/><Relationship Id="rId26" Type="http://schemas.openxmlformats.org/officeDocument/2006/relationships/image" Target="../media/image51.svg"/><Relationship Id="rId3" Type="http://schemas.openxmlformats.org/officeDocument/2006/relationships/image" Target="../media/image22.svg"/><Relationship Id="rId21" Type="http://schemas.openxmlformats.org/officeDocument/2006/relationships/image" Target="../media/image1101.png"/><Relationship Id="rId7" Type="http://schemas.openxmlformats.org/officeDocument/2006/relationships/image" Target="../media/image24.svg"/><Relationship Id="rId12" Type="http://schemas.openxmlformats.org/officeDocument/2006/relationships/image" Target="../media/image1010.png"/><Relationship Id="rId17" Type="http://schemas.openxmlformats.org/officeDocument/2006/relationships/image" Target="../media/image1061.png"/><Relationship Id="rId25" Type="http://schemas.openxmlformats.org/officeDocument/2006/relationships/image" Target="../media/image13.png"/><Relationship Id="rId2" Type="http://schemas.openxmlformats.org/officeDocument/2006/relationships/image" Target="../media/image21.png"/><Relationship Id="rId16" Type="http://schemas.openxmlformats.org/officeDocument/2006/relationships/image" Target="../media/image1050.png"/><Relationship Id="rId20" Type="http://schemas.openxmlformats.org/officeDocument/2006/relationships/image" Target="../media/image109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00.png"/><Relationship Id="rId24" Type="http://schemas.openxmlformats.org/officeDocument/2006/relationships/image" Target="../media/image12.svg"/><Relationship Id="rId5" Type="http://schemas.openxmlformats.org/officeDocument/2006/relationships/image" Target="../media/image27.svg"/><Relationship Id="rId15" Type="http://schemas.openxmlformats.org/officeDocument/2006/relationships/image" Target="../media/image1040.png"/><Relationship Id="rId23" Type="http://schemas.openxmlformats.org/officeDocument/2006/relationships/image" Target="../media/image11.png"/><Relationship Id="rId28" Type="http://schemas.openxmlformats.org/officeDocument/2006/relationships/image" Target="../media/image16.svg"/><Relationship Id="rId10" Type="http://schemas.openxmlformats.org/officeDocument/2006/relationships/image" Target="../media/image990.png"/><Relationship Id="rId19" Type="http://schemas.openxmlformats.org/officeDocument/2006/relationships/image" Target="../media/image1081.png"/><Relationship Id="rId4" Type="http://schemas.openxmlformats.org/officeDocument/2006/relationships/image" Target="../media/image9.png"/><Relationship Id="rId9" Type="http://schemas.openxmlformats.org/officeDocument/2006/relationships/image" Target="../media/image980.png"/><Relationship Id="rId14" Type="http://schemas.openxmlformats.org/officeDocument/2006/relationships/image" Target="../media/image1030.png"/><Relationship Id="rId22" Type="http://schemas.openxmlformats.org/officeDocument/2006/relationships/image" Target="../media/image1111.png"/><Relationship Id="rId27" Type="http://schemas.openxmlformats.org/officeDocument/2006/relationships/image" Target="../media/image15.png"/><Relationship Id="rId30" Type="http://schemas.openxmlformats.org/officeDocument/2006/relationships/image" Target="../media/image52.sv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18" Type="http://schemas.openxmlformats.org/officeDocument/2006/relationships/image" Target="../media/image1071.png"/><Relationship Id="rId26" Type="http://schemas.openxmlformats.org/officeDocument/2006/relationships/image" Target="../media/image51.svg"/><Relationship Id="rId3" Type="http://schemas.openxmlformats.org/officeDocument/2006/relationships/image" Target="../media/image22.svg"/><Relationship Id="rId21" Type="http://schemas.openxmlformats.org/officeDocument/2006/relationships/image" Target="../media/image1101.png"/><Relationship Id="rId7" Type="http://schemas.openxmlformats.org/officeDocument/2006/relationships/image" Target="../media/image24.svg"/><Relationship Id="rId12" Type="http://schemas.openxmlformats.org/officeDocument/2006/relationships/image" Target="../media/image1010.png"/><Relationship Id="rId17" Type="http://schemas.openxmlformats.org/officeDocument/2006/relationships/image" Target="../media/image1061.png"/><Relationship Id="rId25" Type="http://schemas.openxmlformats.org/officeDocument/2006/relationships/image" Target="../media/image13.png"/><Relationship Id="rId2" Type="http://schemas.openxmlformats.org/officeDocument/2006/relationships/image" Target="../media/image21.png"/><Relationship Id="rId16" Type="http://schemas.openxmlformats.org/officeDocument/2006/relationships/image" Target="../media/image1050.png"/><Relationship Id="rId20" Type="http://schemas.openxmlformats.org/officeDocument/2006/relationships/image" Target="../media/image109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00.png"/><Relationship Id="rId24" Type="http://schemas.openxmlformats.org/officeDocument/2006/relationships/image" Target="../media/image12.svg"/><Relationship Id="rId5" Type="http://schemas.openxmlformats.org/officeDocument/2006/relationships/image" Target="../media/image27.svg"/><Relationship Id="rId15" Type="http://schemas.openxmlformats.org/officeDocument/2006/relationships/image" Target="../media/image1040.png"/><Relationship Id="rId23" Type="http://schemas.openxmlformats.org/officeDocument/2006/relationships/image" Target="../media/image11.png"/><Relationship Id="rId28" Type="http://schemas.openxmlformats.org/officeDocument/2006/relationships/image" Target="../media/image16.svg"/><Relationship Id="rId10" Type="http://schemas.openxmlformats.org/officeDocument/2006/relationships/image" Target="../media/image990.png"/><Relationship Id="rId19" Type="http://schemas.openxmlformats.org/officeDocument/2006/relationships/image" Target="../media/image1081.png"/><Relationship Id="rId4" Type="http://schemas.openxmlformats.org/officeDocument/2006/relationships/image" Target="../media/image9.png"/><Relationship Id="rId9" Type="http://schemas.openxmlformats.org/officeDocument/2006/relationships/image" Target="../media/image1121.png"/><Relationship Id="rId14" Type="http://schemas.openxmlformats.org/officeDocument/2006/relationships/image" Target="../media/image1030.png"/><Relationship Id="rId22" Type="http://schemas.openxmlformats.org/officeDocument/2006/relationships/image" Target="../media/image1111.png"/><Relationship Id="rId27" Type="http://schemas.openxmlformats.org/officeDocument/2006/relationships/image" Target="../media/image15.png"/><Relationship Id="rId30" Type="http://schemas.openxmlformats.org/officeDocument/2006/relationships/image" Target="../media/image52.sv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13" Type="http://schemas.openxmlformats.org/officeDocument/2006/relationships/image" Target="../media/image1020.png"/><Relationship Id="rId18" Type="http://schemas.openxmlformats.org/officeDocument/2006/relationships/image" Target="../media/image1071.png"/><Relationship Id="rId26" Type="http://schemas.openxmlformats.org/officeDocument/2006/relationships/image" Target="../media/image51.svg"/><Relationship Id="rId3" Type="http://schemas.openxmlformats.org/officeDocument/2006/relationships/image" Target="../media/image22.svg"/><Relationship Id="rId21" Type="http://schemas.openxmlformats.org/officeDocument/2006/relationships/image" Target="../media/image1101.png"/><Relationship Id="rId7" Type="http://schemas.openxmlformats.org/officeDocument/2006/relationships/image" Target="../media/image24.svg"/><Relationship Id="rId12" Type="http://schemas.openxmlformats.org/officeDocument/2006/relationships/image" Target="../media/image1010.png"/><Relationship Id="rId17" Type="http://schemas.openxmlformats.org/officeDocument/2006/relationships/image" Target="../media/image1061.png"/><Relationship Id="rId25" Type="http://schemas.openxmlformats.org/officeDocument/2006/relationships/image" Target="../media/image13.png"/><Relationship Id="rId2" Type="http://schemas.openxmlformats.org/officeDocument/2006/relationships/image" Target="../media/image21.png"/><Relationship Id="rId16" Type="http://schemas.openxmlformats.org/officeDocument/2006/relationships/image" Target="../media/image1050.png"/><Relationship Id="rId20" Type="http://schemas.openxmlformats.org/officeDocument/2006/relationships/image" Target="../media/image109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00.png"/><Relationship Id="rId24" Type="http://schemas.openxmlformats.org/officeDocument/2006/relationships/image" Target="../media/image12.svg"/><Relationship Id="rId5" Type="http://schemas.openxmlformats.org/officeDocument/2006/relationships/image" Target="../media/image27.svg"/><Relationship Id="rId15" Type="http://schemas.openxmlformats.org/officeDocument/2006/relationships/image" Target="../media/image1040.png"/><Relationship Id="rId23" Type="http://schemas.openxmlformats.org/officeDocument/2006/relationships/image" Target="../media/image11.png"/><Relationship Id="rId28" Type="http://schemas.openxmlformats.org/officeDocument/2006/relationships/image" Target="../media/image16.svg"/><Relationship Id="rId10" Type="http://schemas.openxmlformats.org/officeDocument/2006/relationships/image" Target="../media/image990.png"/><Relationship Id="rId19" Type="http://schemas.openxmlformats.org/officeDocument/2006/relationships/image" Target="../media/image1081.png"/><Relationship Id="rId4" Type="http://schemas.openxmlformats.org/officeDocument/2006/relationships/image" Target="../media/image9.png"/><Relationship Id="rId9" Type="http://schemas.openxmlformats.org/officeDocument/2006/relationships/image" Target="../media/image1121.png"/><Relationship Id="rId14" Type="http://schemas.openxmlformats.org/officeDocument/2006/relationships/image" Target="../media/image1030.png"/><Relationship Id="rId22" Type="http://schemas.openxmlformats.org/officeDocument/2006/relationships/image" Target="../media/image1111.png"/><Relationship Id="rId27" Type="http://schemas.openxmlformats.org/officeDocument/2006/relationships/image" Target="../media/image15.png"/><Relationship Id="rId30" Type="http://schemas.openxmlformats.org/officeDocument/2006/relationships/image" Target="../media/image52.sv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1.png"/><Relationship Id="rId13" Type="http://schemas.openxmlformats.org/officeDocument/2006/relationships/image" Target="../media/image1020.png"/><Relationship Id="rId18" Type="http://schemas.openxmlformats.org/officeDocument/2006/relationships/image" Target="../media/image1071.png"/><Relationship Id="rId26" Type="http://schemas.openxmlformats.org/officeDocument/2006/relationships/image" Target="../media/image14.svg"/><Relationship Id="rId3" Type="http://schemas.openxmlformats.org/officeDocument/2006/relationships/image" Target="../media/image22.svg"/><Relationship Id="rId21" Type="http://schemas.openxmlformats.org/officeDocument/2006/relationships/image" Target="../media/image1101.png"/><Relationship Id="rId7" Type="http://schemas.openxmlformats.org/officeDocument/2006/relationships/image" Target="../media/image24.svg"/><Relationship Id="rId12" Type="http://schemas.openxmlformats.org/officeDocument/2006/relationships/image" Target="../media/image1010.png"/><Relationship Id="rId17" Type="http://schemas.openxmlformats.org/officeDocument/2006/relationships/image" Target="../media/image1061.png"/><Relationship Id="rId25" Type="http://schemas.openxmlformats.org/officeDocument/2006/relationships/image" Target="../media/image13.png"/><Relationship Id="rId2" Type="http://schemas.openxmlformats.org/officeDocument/2006/relationships/image" Target="../media/image21.png"/><Relationship Id="rId16" Type="http://schemas.openxmlformats.org/officeDocument/2006/relationships/image" Target="../media/image1050.png"/><Relationship Id="rId20" Type="http://schemas.openxmlformats.org/officeDocument/2006/relationships/image" Target="../media/image109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000.png"/><Relationship Id="rId24" Type="http://schemas.openxmlformats.org/officeDocument/2006/relationships/image" Target="../media/image12.svg"/><Relationship Id="rId5" Type="http://schemas.openxmlformats.org/officeDocument/2006/relationships/image" Target="../media/image27.svg"/><Relationship Id="rId15" Type="http://schemas.openxmlformats.org/officeDocument/2006/relationships/image" Target="../media/image1040.png"/><Relationship Id="rId23" Type="http://schemas.openxmlformats.org/officeDocument/2006/relationships/image" Target="../media/image11.png"/><Relationship Id="rId28" Type="http://schemas.openxmlformats.org/officeDocument/2006/relationships/image" Target="../media/image16.svg"/><Relationship Id="rId10" Type="http://schemas.openxmlformats.org/officeDocument/2006/relationships/image" Target="../media/image990.png"/><Relationship Id="rId19" Type="http://schemas.openxmlformats.org/officeDocument/2006/relationships/image" Target="../media/image1081.png"/><Relationship Id="rId4" Type="http://schemas.openxmlformats.org/officeDocument/2006/relationships/image" Target="../media/image9.png"/><Relationship Id="rId9" Type="http://schemas.openxmlformats.org/officeDocument/2006/relationships/image" Target="../media/image1121.png"/><Relationship Id="rId14" Type="http://schemas.openxmlformats.org/officeDocument/2006/relationships/image" Target="../media/image1030.png"/><Relationship Id="rId22" Type="http://schemas.openxmlformats.org/officeDocument/2006/relationships/image" Target="../media/image1111.png"/><Relationship Id="rId27" Type="http://schemas.openxmlformats.org/officeDocument/2006/relationships/image" Target="../media/image15.png"/><Relationship Id="rId30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161.png"/><Relationship Id="rId5" Type="http://schemas.openxmlformats.org/officeDocument/2006/relationships/image" Target="../media/image27.svg"/><Relationship Id="rId15" Type="http://schemas.openxmlformats.org/officeDocument/2006/relationships/image" Target="../media/image14.svg"/><Relationship Id="rId10" Type="http://schemas.openxmlformats.org/officeDocument/2006/relationships/image" Target="../media/image1151.png"/><Relationship Id="rId19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1141.png"/><Relationship Id="rId14" Type="http://schemas.openxmlformats.org/officeDocument/2006/relationships/image" Target="../media/image13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1.png"/><Relationship Id="rId7" Type="http://schemas.openxmlformats.org/officeDocument/2006/relationships/image" Target="../media/image1231.png"/><Relationship Id="rId2" Type="http://schemas.openxmlformats.org/officeDocument/2006/relationships/image" Target="../media/image1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1.png"/><Relationship Id="rId5" Type="http://schemas.openxmlformats.org/officeDocument/2006/relationships/image" Target="../media/image1211.png"/><Relationship Id="rId4" Type="http://schemas.openxmlformats.org/officeDocument/2006/relationships/image" Target="../media/image1201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.png"/><Relationship Id="rId21" Type="http://schemas.openxmlformats.org/officeDocument/2006/relationships/image" Target="../media/image12.svg"/><Relationship Id="rId34" Type="http://schemas.openxmlformats.org/officeDocument/2006/relationships/image" Target="../media/image1260.png"/><Relationship Id="rId42" Type="http://schemas.openxmlformats.org/officeDocument/2006/relationships/image" Target="../media/image1340.png"/><Relationship Id="rId47" Type="http://schemas.openxmlformats.org/officeDocument/2006/relationships/image" Target="../media/image1390.png"/><Relationship Id="rId50" Type="http://schemas.openxmlformats.org/officeDocument/2006/relationships/image" Target="../media/image1420.png"/><Relationship Id="rId55" Type="http://schemas.openxmlformats.org/officeDocument/2006/relationships/image" Target="../media/image1470.png"/><Relationship Id="rId63" Type="http://schemas.openxmlformats.org/officeDocument/2006/relationships/image" Target="../media/image1550.png"/><Relationship Id="rId7" Type="http://schemas.openxmlformats.org/officeDocument/2006/relationships/image" Target="../media/image1090.png"/><Relationship Id="rId2" Type="http://schemas.openxmlformats.org/officeDocument/2006/relationships/image" Target="../media/image21.png"/><Relationship Id="rId16" Type="http://schemas.openxmlformats.org/officeDocument/2006/relationships/image" Target="../media/image1160.png"/><Relationship Id="rId29" Type="http://schemas.openxmlformats.org/officeDocument/2006/relationships/image" Target="../media/image121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image" Target="../media/image1240.png"/><Relationship Id="rId37" Type="http://schemas.openxmlformats.org/officeDocument/2006/relationships/image" Target="../media/image1290.png"/><Relationship Id="rId40" Type="http://schemas.openxmlformats.org/officeDocument/2006/relationships/image" Target="../media/image1320.png"/><Relationship Id="rId45" Type="http://schemas.openxmlformats.org/officeDocument/2006/relationships/image" Target="../media/image1370.png"/><Relationship Id="rId53" Type="http://schemas.openxmlformats.org/officeDocument/2006/relationships/image" Target="../media/image1450.png"/><Relationship Id="rId58" Type="http://schemas.openxmlformats.org/officeDocument/2006/relationships/image" Target="../media/image1500.png"/><Relationship Id="rId5" Type="http://schemas.openxmlformats.org/officeDocument/2006/relationships/image" Target="../media/image10.svg"/><Relationship Id="rId61" Type="http://schemas.openxmlformats.org/officeDocument/2006/relationships/image" Target="../media/image1530.png"/><Relationship Id="rId19" Type="http://schemas.openxmlformats.org/officeDocument/2006/relationships/image" Target="../media/image1190.png"/><Relationship Id="rId14" Type="http://schemas.openxmlformats.org/officeDocument/2006/relationships/image" Target="../media/image1140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image" Target="../media/image1220.png"/><Relationship Id="rId35" Type="http://schemas.openxmlformats.org/officeDocument/2006/relationships/image" Target="../media/image1270.png"/><Relationship Id="rId43" Type="http://schemas.openxmlformats.org/officeDocument/2006/relationships/image" Target="../media/image1350.png"/><Relationship Id="rId48" Type="http://schemas.openxmlformats.org/officeDocument/2006/relationships/image" Target="../media/image1400.png"/><Relationship Id="rId56" Type="http://schemas.openxmlformats.org/officeDocument/2006/relationships/image" Target="../media/image1480.png"/><Relationship Id="rId64" Type="http://schemas.openxmlformats.org/officeDocument/2006/relationships/image" Target="../media/image1560.png"/><Relationship Id="rId8" Type="http://schemas.openxmlformats.org/officeDocument/2006/relationships/image" Target="../media/image1100.png"/><Relationship Id="rId51" Type="http://schemas.openxmlformats.org/officeDocument/2006/relationships/image" Target="../media/image1430.png"/><Relationship Id="rId3" Type="http://schemas.openxmlformats.org/officeDocument/2006/relationships/image" Target="../media/image22.svg"/><Relationship Id="rId12" Type="http://schemas.openxmlformats.org/officeDocument/2006/relationships/image" Target="../media/image1120.png"/><Relationship Id="rId17" Type="http://schemas.openxmlformats.org/officeDocument/2006/relationships/image" Target="../media/image1170.png"/><Relationship Id="rId25" Type="http://schemas.openxmlformats.org/officeDocument/2006/relationships/image" Target="../media/image16.svg"/><Relationship Id="rId33" Type="http://schemas.openxmlformats.org/officeDocument/2006/relationships/image" Target="../media/image1250.png"/><Relationship Id="rId38" Type="http://schemas.openxmlformats.org/officeDocument/2006/relationships/image" Target="../media/image1300.png"/><Relationship Id="rId46" Type="http://schemas.openxmlformats.org/officeDocument/2006/relationships/image" Target="../media/image1380.png"/><Relationship Id="rId59" Type="http://schemas.openxmlformats.org/officeDocument/2006/relationships/image" Target="../media/image1510.png"/><Relationship Id="rId20" Type="http://schemas.openxmlformats.org/officeDocument/2006/relationships/image" Target="../media/image11.png"/><Relationship Id="rId41" Type="http://schemas.openxmlformats.org/officeDocument/2006/relationships/image" Target="../media/image1330.png"/><Relationship Id="rId54" Type="http://schemas.openxmlformats.org/officeDocument/2006/relationships/image" Target="../media/image1460.png"/><Relationship Id="rId62" Type="http://schemas.openxmlformats.org/officeDocument/2006/relationships/image" Target="../media/image1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15" Type="http://schemas.openxmlformats.org/officeDocument/2006/relationships/image" Target="../media/image1150.png"/><Relationship Id="rId23" Type="http://schemas.openxmlformats.org/officeDocument/2006/relationships/image" Target="../media/image51.svg"/><Relationship Id="rId28" Type="http://schemas.openxmlformats.org/officeDocument/2006/relationships/image" Target="../media/image1200.png"/><Relationship Id="rId36" Type="http://schemas.openxmlformats.org/officeDocument/2006/relationships/image" Target="../media/image1280.png"/><Relationship Id="rId49" Type="http://schemas.openxmlformats.org/officeDocument/2006/relationships/image" Target="../media/image1410.png"/><Relationship Id="rId57" Type="http://schemas.openxmlformats.org/officeDocument/2006/relationships/image" Target="../media/image1490.png"/><Relationship Id="rId10" Type="http://schemas.openxmlformats.org/officeDocument/2006/relationships/image" Target="../media/image23.png"/><Relationship Id="rId31" Type="http://schemas.openxmlformats.org/officeDocument/2006/relationships/image" Target="../media/image1230.png"/><Relationship Id="rId44" Type="http://schemas.openxmlformats.org/officeDocument/2006/relationships/image" Target="../media/image1360.png"/><Relationship Id="rId52" Type="http://schemas.openxmlformats.org/officeDocument/2006/relationships/image" Target="../media/image1440.png"/><Relationship Id="rId60" Type="http://schemas.openxmlformats.org/officeDocument/2006/relationships/image" Target="../media/image1520.png"/><Relationship Id="rId65" Type="http://schemas.openxmlformats.org/officeDocument/2006/relationships/image" Target="../media/image1570.png"/><Relationship Id="rId4" Type="http://schemas.openxmlformats.org/officeDocument/2006/relationships/image" Target="../media/image9.png"/><Relationship Id="rId9" Type="http://schemas.openxmlformats.org/officeDocument/2006/relationships/image" Target="../media/image1110.png"/><Relationship Id="rId13" Type="http://schemas.openxmlformats.org/officeDocument/2006/relationships/image" Target="../media/image1130.png"/><Relationship Id="rId18" Type="http://schemas.openxmlformats.org/officeDocument/2006/relationships/image" Target="../media/image1180.png"/><Relationship Id="rId39" Type="http://schemas.openxmlformats.org/officeDocument/2006/relationships/image" Target="../media/image1310.png"/></Relationships>
</file>

<file path=ppt/slides/_rels/slide1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0.png"/><Relationship Id="rId21" Type="http://schemas.openxmlformats.org/officeDocument/2006/relationships/image" Target="../media/image1110.png"/><Relationship Id="rId34" Type="http://schemas.openxmlformats.org/officeDocument/2006/relationships/image" Target="../media/image13.png"/><Relationship Id="rId42" Type="http://schemas.openxmlformats.org/officeDocument/2006/relationships/image" Target="../media/image1460.png"/><Relationship Id="rId47" Type="http://schemas.openxmlformats.org/officeDocument/2006/relationships/image" Target="../media/image1510.png"/><Relationship Id="rId50" Type="http://schemas.openxmlformats.org/officeDocument/2006/relationships/image" Target="../media/image1540.png"/><Relationship Id="rId55" Type="http://schemas.openxmlformats.org/officeDocument/2006/relationships/image" Target="../media/image1350.png"/><Relationship Id="rId63" Type="http://schemas.openxmlformats.org/officeDocument/2006/relationships/image" Target="../media/image1430.png"/><Relationship Id="rId7" Type="http://schemas.openxmlformats.org/officeDocument/2006/relationships/image" Target="../media/image1260.png"/><Relationship Id="rId2" Type="http://schemas.openxmlformats.org/officeDocument/2006/relationships/image" Target="../media/image1210.png"/><Relationship Id="rId16" Type="http://schemas.openxmlformats.org/officeDocument/2006/relationships/image" Target="../media/image9.png"/><Relationship Id="rId29" Type="http://schemas.openxmlformats.org/officeDocument/2006/relationships/image" Target="../media/image1170.png"/><Relationship Id="rId11" Type="http://schemas.openxmlformats.org/officeDocument/2006/relationships/image" Target="../media/image1300.png"/><Relationship Id="rId24" Type="http://schemas.openxmlformats.org/officeDocument/2006/relationships/image" Target="../media/image1120.png"/><Relationship Id="rId32" Type="http://schemas.openxmlformats.org/officeDocument/2006/relationships/image" Target="../media/image11.png"/><Relationship Id="rId37" Type="http://schemas.openxmlformats.org/officeDocument/2006/relationships/image" Target="../media/image16.svg"/><Relationship Id="rId40" Type="http://schemas.openxmlformats.org/officeDocument/2006/relationships/image" Target="../media/image1200.png"/><Relationship Id="rId45" Type="http://schemas.openxmlformats.org/officeDocument/2006/relationships/image" Target="../media/image1490.png"/><Relationship Id="rId53" Type="http://schemas.openxmlformats.org/officeDocument/2006/relationships/image" Target="../media/image1570.png"/><Relationship Id="rId58" Type="http://schemas.openxmlformats.org/officeDocument/2006/relationships/image" Target="../media/image1380.png"/><Relationship Id="rId5" Type="http://schemas.openxmlformats.org/officeDocument/2006/relationships/image" Target="../media/image1240.png"/><Relationship Id="rId61" Type="http://schemas.openxmlformats.org/officeDocument/2006/relationships/image" Target="../media/image1410.png"/><Relationship Id="rId19" Type="http://schemas.openxmlformats.org/officeDocument/2006/relationships/image" Target="../media/image1090.png"/><Relationship Id="rId14" Type="http://schemas.openxmlformats.org/officeDocument/2006/relationships/image" Target="../media/image21.png"/><Relationship Id="rId22" Type="http://schemas.openxmlformats.org/officeDocument/2006/relationships/image" Target="../media/image23.png"/><Relationship Id="rId27" Type="http://schemas.openxmlformats.org/officeDocument/2006/relationships/image" Target="../media/image1150.png"/><Relationship Id="rId30" Type="http://schemas.openxmlformats.org/officeDocument/2006/relationships/image" Target="../media/image1180.png"/><Relationship Id="rId35" Type="http://schemas.openxmlformats.org/officeDocument/2006/relationships/image" Target="../media/image51.svg"/><Relationship Id="rId43" Type="http://schemas.openxmlformats.org/officeDocument/2006/relationships/image" Target="../media/image1470.png"/><Relationship Id="rId48" Type="http://schemas.openxmlformats.org/officeDocument/2006/relationships/image" Target="../media/image1520.png"/><Relationship Id="rId56" Type="http://schemas.openxmlformats.org/officeDocument/2006/relationships/image" Target="../media/image1360.png"/><Relationship Id="rId64" Type="http://schemas.openxmlformats.org/officeDocument/2006/relationships/image" Target="../media/image1440.png"/><Relationship Id="rId8" Type="http://schemas.openxmlformats.org/officeDocument/2006/relationships/image" Target="../media/image1270.png"/><Relationship Id="rId51" Type="http://schemas.openxmlformats.org/officeDocument/2006/relationships/image" Target="../media/image1550.png"/><Relationship Id="rId3" Type="http://schemas.openxmlformats.org/officeDocument/2006/relationships/image" Target="../media/image1220.png"/><Relationship Id="rId12" Type="http://schemas.openxmlformats.org/officeDocument/2006/relationships/image" Target="../media/image1310.png"/><Relationship Id="rId17" Type="http://schemas.openxmlformats.org/officeDocument/2006/relationships/image" Target="../media/image10.svg"/><Relationship Id="rId25" Type="http://schemas.openxmlformats.org/officeDocument/2006/relationships/image" Target="../media/image1130.png"/><Relationship Id="rId33" Type="http://schemas.openxmlformats.org/officeDocument/2006/relationships/image" Target="../media/image12.svg"/><Relationship Id="rId38" Type="http://schemas.openxmlformats.org/officeDocument/2006/relationships/image" Target="../media/image17.png"/><Relationship Id="rId46" Type="http://schemas.openxmlformats.org/officeDocument/2006/relationships/image" Target="../media/image1500.png"/><Relationship Id="rId59" Type="http://schemas.openxmlformats.org/officeDocument/2006/relationships/image" Target="../media/image1390.png"/><Relationship Id="rId20" Type="http://schemas.openxmlformats.org/officeDocument/2006/relationships/image" Target="../media/image1100.png"/><Relationship Id="rId41" Type="http://schemas.openxmlformats.org/officeDocument/2006/relationships/image" Target="../media/image1330.png"/><Relationship Id="rId54" Type="http://schemas.openxmlformats.org/officeDocument/2006/relationships/image" Target="../media/image1340.png"/><Relationship Id="rId62" Type="http://schemas.openxmlformats.org/officeDocument/2006/relationships/image" Target="../media/image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5" Type="http://schemas.openxmlformats.org/officeDocument/2006/relationships/image" Target="../media/image22.svg"/><Relationship Id="rId23" Type="http://schemas.openxmlformats.org/officeDocument/2006/relationships/image" Target="../media/image24.svg"/><Relationship Id="rId28" Type="http://schemas.openxmlformats.org/officeDocument/2006/relationships/image" Target="../media/image1160.png"/><Relationship Id="rId36" Type="http://schemas.openxmlformats.org/officeDocument/2006/relationships/image" Target="../media/image15.png"/><Relationship Id="rId49" Type="http://schemas.openxmlformats.org/officeDocument/2006/relationships/image" Target="../media/image1530.png"/><Relationship Id="rId57" Type="http://schemas.openxmlformats.org/officeDocument/2006/relationships/image" Target="../media/image1370.png"/><Relationship Id="rId10" Type="http://schemas.openxmlformats.org/officeDocument/2006/relationships/image" Target="../media/image1290.png"/><Relationship Id="rId31" Type="http://schemas.openxmlformats.org/officeDocument/2006/relationships/image" Target="../media/image1190.png"/><Relationship Id="rId44" Type="http://schemas.openxmlformats.org/officeDocument/2006/relationships/image" Target="../media/image1480.png"/><Relationship Id="rId52" Type="http://schemas.openxmlformats.org/officeDocument/2006/relationships/image" Target="../media/image1560.png"/><Relationship Id="rId60" Type="http://schemas.openxmlformats.org/officeDocument/2006/relationships/image" Target="../media/image1400.png"/><Relationship Id="rId65" Type="http://schemas.openxmlformats.org/officeDocument/2006/relationships/image" Target="../media/image1450.png"/><Relationship Id="rId4" Type="http://schemas.openxmlformats.org/officeDocument/2006/relationships/image" Target="../media/image1230.png"/><Relationship Id="rId9" Type="http://schemas.openxmlformats.org/officeDocument/2006/relationships/image" Target="../media/image1280.png"/><Relationship Id="rId13" Type="http://schemas.openxmlformats.org/officeDocument/2006/relationships/image" Target="../media/image1320.png"/><Relationship Id="rId18" Type="http://schemas.openxmlformats.org/officeDocument/2006/relationships/image" Target="../media/image1080.png"/><Relationship Id="rId39" Type="http://schemas.openxmlformats.org/officeDocument/2006/relationships/image" Target="../media/image52.svg"/></Relationships>
</file>

<file path=ppt/slides/_rels/slide1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0.png"/><Relationship Id="rId21" Type="http://schemas.openxmlformats.org/officeDocument/2006/relationships/image" Target="../media/image1110.png"/><Relationship Id="rId42" Type="http://schemas.openxmlformats.org/officeDocument/2006/relationships/image" Target="../media/image1460.png"/><Relationship Id="rId47" Type="http://schemas.openxmlformats.org/officeDocument/2006/relationships/image" Target="../media/image1510.png"/><Relationship Id="rId63" Type="http://schemas.openxmlformats.org/officeDocument/2006/relationships/image" Target="../media/image1430.png"/><Relationship Id="rId68" Type="http://schemas.openxmlformats.org/officeDocument/2006/relationships/image" Target="../media/image231.png"/><Relationship Id="rId7" Type="http://schemas.openxmlformats.org/officeDocument/2006/relationships/image" Target="../media/image1260.png"/><Relationship Id="rId2" Type="http://schemas.openxmlformats.org/officeDocument/2006/relationships/image" Target="../media/image1210.png"/><Relationship Id="rId16" Type="http://schemas.openxmlformats.org/officeDocument/2006/relationships/image" Target="../media/image9.png"/><Relationship Id="rId29" Type="http://schemas.openxmlformats.org/officeDocument/2006/relationships/image" Target="../media/image1170.png"/><Relationship Id="rId11" Type="http://schemas.openxmlformats.org/officeDocument/2006/relationships/image" Target="../media/image1300.png"/><Relationship Id="rId24" Type="http://schemas.openxmlformats.org/officeDocument/2006/relationships/image" Target="../media/image1120.png"/><Relationship Id="rId32" Type="http://schemas.openxmlformats.org/officeDocument/2006/relationships/image" Target="../media/image11.png"/><Relationship Id="rId37" Type="http://schemas.openxmlformats.org/officeDocument/2006/relationships/image" Target="../media/image16.svg"/><Relationship Id="rId40" Type="http://schemas.openxmlformats.org/officeDocument/2006/relationships/image" Target="../media/image1200.png"/><Relationship Id="rId45" Type="http://schemas.openxmlformats.org/officeDocument/2006/relationships/image" Target="../media/image1490.png"/><Relationship Id="rId53" Type="http://schemas.openxmlformats.org/officeDocument/2006/relationships/image" Target="../media/image1570.png"/><Relationship Id="rId58" Type="http://schemas.openxmlformats.org/officeDocument/2006/relationships/image" Target="../media/image1600.png"/><Relationship Id="rId66" Type="http://schemas.openxmlformats.org/officeDocument/2006/relationships/image" Target="../media/image229.png"/><Relationship Id="rId5" Type="http://schemas.openxmlformats.org/officeDocument/2006/relationships/image" Target="../media/image1240.png"/><Relationship Id="rId61" Type="http://schemas.openxmlformats.org/officeDocument/2006/relationships/image" Target="../media/image1410.png"/><Relationship Id="rId19" Type="http://schemas.openxmlformats.org/officeDocument/2006/relationships/image" Target="../media/image1090.png"/><Relationship Id="rId14" Type="http://schemas.openxmlformats.org/officeDocument/2006/relationships/image" Target="../media/image21.png"/><Relationship Id="rId22" Type="http://schemas.openxmlformats.org/officeDocument/2006/relationships/image" Target="../media/image23.png"/><Relationship Id="rId27" Type="http://schemas.openxmlformats.org/officeDocument/2006/relationships/image" Target="../media/image1150.png"/><Relationship Id="rId30" Type="http://schemas.openxmlformats.org/officeDocument/2006/relationships/image" Target="../media/image1180.png"/><Relationship Id="rId35" Type="http://schemas.openxmlformats.org/officeDocument/2006/relationships/image" Target="../media/image51.svg"/><Relationship Id="rId43" Type="http://schemas.openxmlformats.org/officeDocument/2006/relationships/image" Target="../media/image1470.png"/><Relationship Id="rId48" Type="http://schemas.openxmlformats.org/officeDocument/2006/relationships/image" Target="../media/image1520.png"/><Relationship Id="rId56" Type="http://schemas.openxmlformats.org/officeDocument/2006/relationships/image" Target="../media/image1360.png"/><Relationship Id="rId64" Type="http://schemas.openxmlformats.org/officeDocument/2006/relationships/image" Target="../media/image1440.png"/><Relationship Id="rId69" Type="http://schemas.openxmlformats.org/officeDocument/2006/relationships/image" Target="../media/image232.svg"/><Relationship Id="rId8" Type="http://schemas.openxmlformats.org/officeDocument/2006/relationships/image" Target="../media/image1270.png"/><Relationship Id="rId51" Type="http://schemas.openxmlformats.org/officeDocument/2006/relationships/image" Target="../media/image1550.png"/><Relationship Id="rId3" Type="http://schemas.openxmlformats.org/officeDocument/2006/relationships/image" Target="../media/image1220.png"/><Relationship Id="rId12" Type="http://schemas.openxmlformats.org/officeDocument/2006/relationships/image" Target="../media/image1310.png"/><Relationship Id="rId17" Type="http://schemas.openxmlformats.org/officeDocument/2006/relationships/image" Target="../media/image10.svg"/><Relationship Id="rId25" Type="http://schemas.openxmlformats.org/officeDocument/2006/relationships/image" Target="../media/image1130.png"/><Relationship Id="rId33" Type="http://schemas.openxmlformats.org/officeDocument/2006/relationships/image" Target="../media/image12.svg"/><Relationship Id="rId38" Type="http://schemas.openxmlformats.org/officeDocument/2006/relationships/image" Target="../media/image17.png"/><Relationship Id="rId46" Type="http://schemas.openxmlformats.org/officeDocument/2006/relationships/image" Target="../media/image1500.png"/><Relationship Id="rId59" Type="http://schemas.openxmlformats.org/officeDocument/2006/relationships/image" Target="../media/image1390.png"/><Relationship Id="rId67" Type="http://schemas.openxmlformats.org/officeDocument/2006/relationships/image" Target="../media/image230.svg"/><Relationship Id="rId20" Type="http://schemas.openxmlformats.org/officeDocument/2006/relationships/image" Target="../media/image1100.png"/><Relationship Id="rId41" Type="http://schemas.openxmlformats.org/officeDocument/2006/relationships/image" Target="../media/image1330.png"/><Relationship Id="rId54" Type="http://schemas.openxmlformats.org/officeDocument/2006/relationships/image" Target="../media/image1340.png"/><Relationship Id="rId62" Type="http://schemas.openxmlformats.org/officeDocument/2006/relationships/image" Target="../media/image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5" Type="http://schemas.openxmlformats.org/officeDocument/2006/relationships/image" Target="../media/image22.svg"/><Relationship Id="rId23" Type="http://schemas.openxmlformats.org/officeDocument/2006/relationships/image" Target="../media/image24.svg"/><Relationship Id="rId28" Type="http://schemas.openxmlformats.org/officeDocument/2006/relationships/image" Target="../media/image1160.png"/><Relationship Id="rId36" Type="http://schemas.openxmlformats.org/officeDocument/2006/relationships/image" Target="../media/image15.png"/><Relationship Id="rId49" Type="http://schemas.openxmlformats.org/officeDocument/2006/relationships/image" Target="../media/image1530.png"/><Relationship Id="rId57" Type="http://schemas.openxmlformats.org/officeDocument/2006/relationships/image" Target="../media/image1370.png"/><Relationship Id="rId10" Type="http://schemas.openxmlformats.org/officeDocument/2006/relationships/image" Target="../media/image1290.png"/><Relationship Id="rId31" Type="http://schemas.openxmlformats.org/officeDocument/2006/relationships/image" Target="../media/image1190.png"/><Relationship Id="rId44" Type="http://schemas.openxmlformats.org/officeDocument/2006/relationships/image" Target="../media/image1480.png"/><Relationship Id="rId52" Type="http://schemas.openxmlformats.org/officeDocument/2006/relationships/image" Target="../media/image1560.png"/><Relationship Id="rId60" Type="http://schemas.openxmlformats.org/officeDocument/2006/relationships/image" Target="../media/image1400.png"/><Relationship Id="rId65" Type="http://schemas.openxmlformats.org/officeDocument/2006/relationships/image" Target="../media/image1450.png"/><Relationship Id="rId4" Type="http://schemas.openxmlformats.org/officeDocument/2006/relationships/image" Target="../media/image1230.png"/><Relationship Id="rId9" Type="http://schemas.openxmlformats.org/officeDocument/2006/relationships/image" Target="../media/image1280.png"/><Relationship Id="rId13" Type="http://schemas.openxmlformats.org/officeDocument/2006/relationships/image" Target="../media/image1320.png"/><Relationship Id="rId18" Type="http://schemas.openxmlformats.org/officeDocument/2006/relationships/image" Target="../media/image1080.png"/><Relationship Id="rId39" Type="http://schemas.openxmlformats.org/officeDocument/2006/relationships/image" Target="../media/image52.svg"/><Relationship Id="rId34" Type="http://schemas.openxmlformats.org/officeDocument/2006/relationships/image" Target="../media/image13.png"/><Relationship Id="rId50" Type="http://schemas.openxmlformats.org/officeDocument/2006/relationships/image" Target="../media/image1540.png"/><Relationship Id="rId55" Type="http://schemas.openxmlformats.org/officeDocument/2006/relationships/image" Target="../media/image1350.png"/></Relationships>
</file>

<file path=ppt/slides/_rels/slide1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40.png"/><Relationship Id="rId21" Type="http://schemas.openxmlformats.org/officeDocument/2006/relationships/image" Target="../media/image1110.png"/><Relationship Id="rId42" Type="http://schemas.openxmlformats.org/officeDocument/2006/relationships/image" Target="../media/image1460.png"/><Relationship Id="rId47" Type="http://schemas.openxmlformats.org/officeDocument/2006/relationships/image" Target="../media/image1510.png"/><Relationship Id="rId63" Type="http://schemas.openxmlformats.org/officeDocument/2006/relationships/image" Target="../media/image1430.png"/><Relationship Id="rId68" Type="http://schemas.openxmlformats.org/officeDocument/2006/relationships/image" Target="../media/image231.png"/><Relationship Id="rId7" Type="http://schemas.openxmlformats.org/officeDocument/2006/relationships/image" Target="../media/image1260.png"/><Relationship Id="rId2" Type="http://schemas.openxmlformats.org/officeDocument/2006/relationships/image" Target="../media/image1210.png"/><Relationship Id="rId16" Type="http://schemas.openxmlformats.org/officeDocument/2006/relationships/image" Target="../media/image9.png"/><Relationship Id="rId29" Type="http://schemas.openxmlformats.org/officeDocument/2006/relationships/image" Target="../media/image1170.png"/><Relationship Id="rId11" Type="http://schemas.openxmlformats.org/officeDocument/2006/relationships/image" Target="../media/image1300.png"/><Relationship Id="rId24" Type="http://schemas.openxmlformats.org/officeDocument/2006/relationships/image" Target="../media/image1120.png"/><Relationship Id="rId32" Type="http://schemas.openxmlformats.org/officeDocument/2006/relationships/image" Target="../media/image11.png"/><Relationship Id="rId37" Type="http://schemas.openxmlformats.org/officeDocument/2006/relationships/image" Target="../media/image16.svg"/><Relationship Id="rId40" Type="http://schemas.openxmlformats.org/officeDocument/2006/relationships/image" Target="../media/image1200.png"/><Relationship Id="rId45" Type="http://schemas.openxmlformats.org/officeDocument/2006/relationships/image" Target="../media/image1490.png"/><Relationship Id="rId53" Type="http://schemas.openxmlformats.org/officeDocument/2006/relationships/image" Target="../media/image1570.png"/><Relationship Id="rId58" Type="http://schemas.openxmlformats.org/officeDocument/2006/relationships/image" Target="../media/image1600.png"/><Relationship Id="rId66" Type="http://schemas.openxmlformats.org/officeDocument/2006/relationships/image" Target="../media/image229.png"/><Relationship Id="rId5" Type="http://schemas.openxmlformats.org/officeDocument/2006/relationships/image" Target="../media/image1240.png"/><Relationship Id="rId61" Type="http://schemas.openxmlformats.org/officeDocument/2006/relationships/image" Target="../media/image1410.png"/><Relationship Id="rId19" Type="http://schemas.openxmlformats.org/officeDocument/2006/relationships/image" Target="../media/image1090.png"/><Relationship Id="rId14" Type="http://schemas.openxmlformats.org/officeDocument/2006/relationships/image" Target="../media/image21.png"/><Relationship Id="rId22" Type="http://schemas.openxmlformats.org/officeDocument/2006/relationships/image" Target="../media/image23.png"/><Relationship Id="rId27" Type="http://schemas.openxmlformats.org/officeDocument/2006/relationships/image" Target="../media/image1150.png"/><Relationship Id="rId30" Type="http://schemas.openxmlformats.org/officeDocument/2006/relationships/image" Target="../media/image1180.png"/><Relationship Id="rId35" Type="http://schemas.openxmlformats.org/officeDocument/2006/relationships/image" Target="../media/image51.svg"/><Relationship Id="rId43" Type="http://schemas.openxmlformats.org/officeDocument/2006/relationships/image" Target="../media/image1470.png"/><Relationship Id="rId48" Type="http://schemas.openxmlformats.org/officeDocument/2006/relationships/image" Target="../media/image1520.png"/><Relationship Id="rId56" Type="http://schemas.openxmlformats.org/officeDocument/2006/relationships/image" Target="../media/image1360.png"/><Relationship Id="rId64" Type="http://schemas.openxmlformats.org/officeDocument/2006/relationships/image" Target="../media/image1440.png"/><Relationship Id="rId69" Type="http://schemas.openxmlformats.org/officeDocument/2006/relationships/image" Target="../media/image232.svg"/><Relationship Id="rId8" Type="http://schemas.openxmlformats.org/officeDocument/2006/relationships/image" Target="../media/image1270.png"/><Relationship Id="rId51" Type="http://schemas.openxmlformats.org/officeDocument/2006/relationships/image" Target="../media/image1550.png"/><Relationship Id="rId3" Type="http://schemas.openxmlformats.org/officeDocument/2006/relationships/image" Target="../media/image1220.png"/><Relationship Id="rId12" Type="http://schemas.openxmlformats.org/officeDocument/2006/relationships/image" Target="../media/image1310.png"/><Relationship Id="rId17" Type="http://schemas.openxmlformats.org/officeDocument/2006/relationships/image" Target="../media/image10.svg"/><Relationship Id="rId25" Type="http://schemas.openxmlformats.org/officeDocument/2006/relationships/image" Target="../media/image1130.png"/><Relationship Id="rId33" Type="http://schemas.openxmlformats.org/officeDocument/2006/relationships/image" Target="../media/image12.svg"/><Relationship Id="rId38" Type="http://schemas.openxmlformats.org/officeDocument/2006/relationships/image" Target="../media/image17.png"/><Relationship Id="rId46" Type="http://schemas.openxmlformats.org/officeDocument/2006/relationships/image" Target="../media/image1500.png"/><Relationship Id="rId59" Type="http://schemas.openxmlformats.org/officeDocument/2006/relationships/image" Target="../media/image1390.png"/><Relationship Id="rId67" Type="http://schemas.openxmlformats.org/officeDocument/2006/relationships/image" Target="../media/image230.svg"/><Relationship Id="rId20" Type="http://schemas.openxmlformats.org/officeDocument/2006/relationships/image" Target="../media/image1100.png"/><Relationship Id="rId41" Type="http://schemas.openxmlformats.org/officeDocument/2006/relationships/image" Target="../media/image1330.png"/><Relationship Id="rId54" Type="http://schemas.openxmlformats.org/officeDocument/2006/relationships/image" Target="../media/image1340.png"/><Relationship Id="rId62" Type="http://schemas.openxmlformats.org/officeDocument/2006/relationships/image" Target="../media/image1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5" Type="http://schemas.openxmlformats.org/officeDocument/2006/relationships/image" Target="../media/image22.svg"/><Relationship Id="rId23" Type="http://schemas.openxmlformats.org/officeDocument/2006/relationships/image" Target="../media/image24.svg"/><Relationship Id="rId28" Type="http://schemas.openxmlformats.org/officeDocument/2006/relationships/image" Target="../media/image1160.png"/><Relationship Id="rId36" Type="http://schemas.openxmlformats.org/officeDocument/2006/relationships/image" Target="../media/image15.png"/><Relationship Id="rId49" Type="http://schemas.openxmlformats.org/officeDocument/2006/relationships/image" Target="../media/image1530.png"/><Relationship Id="rId57" Type="http://schemas.openxmlformats.org/officeDocument/2006/relationships/image" Target="../media/image1370.png"/><Relationship Id="rId10" Type="http://schemas.openxmlformats.org/officeDocument/2006/relationships/image" Target="../media/image1290.png"/><Relationship Id="rId31" Type="http://schemas.openxmlformats.org/officeDocument/2006/relationships/image" Target="../media/image1190.png"/><Relationship Id="rId44" Type="http://schemas.openxmlformats.org/officeDocument/2006/relationships/image" Target="../media/image1480.png"/><Relationship Id="rId52" Type="http://schemas.openxmlformats.org/officeDocument/2006/relationships/image" Target="../media/image1560.png"/><Relationship Id="rId60" Type="http://schemas.openxmlformats.org/officeDocument/2006/relationships/image" Target="../media/image1400.png"/><Relationship Id="rId65" Type="http://schemas.openxmlformats.org/officeDocument/2006/relationships/image" Target="../media/image1450.png"/><Relationship Id="rId4" Type="http://schemas.openxmlformats.org/officeDocument/2006/relationships/image" Target="../media/image1230.png"/><Relationship Id="rId9" Type="http://schemas.openxmlformats.org/officeDocument/2006/relationships/image" Target="../media/image1280.png"/><Relationship Id="rId13" Type="http://schemas.openxmlformats.org/officeDocument/2006/relationships/image" Target="../media/image1320.png"/><Relationship Id="rId18" Type="http://schemas.openxmlformats.org/officeDocument/2006/relationships/image" Target="../media/image1080.png"/><Relationship Id="rId39" Type="http://schemas.openxmlformats.org/officeDocument/2006/relationships/image" Target="../media/image52.svg"/><Relationship Id="rId34" Type="http://schemas.openxmlformats.org/officeDocument/2006/relationships/image" Target="../media/image13.png"/><Relationship Id="rId50" Type="http://schemas.openxmlformats.org/officeDocument/2006/relationships/image" Target="../media/image1540.png"/><Relationship Id="rId55" Type="http://schemas.openxmlformats.org/officeDocument/2006/relationships/image" Target="../media/image1350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811.png"/><Relationship Id="rId7" Type="http://schemas.openxmlformats.org/officeDocument/2006/relationships/image" Target="../media/image870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png"/><Relationship Id="rId5" Type="http://schemas.openxmlformats.org/officeDocument/2006/relationships/image" Target="../media/image821.png"/><Relationship Id="rId4" Type="http://schemas.openxmlformats.org/officeDocument/2006/relationships/image" Target="../media/image8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18" Type="http://schemas.openxmlformats.org/officeDocument/2006/relationships/image" Target="../media/image52.svg"/><Relationship Id="rId3" Type="http://schemas.openxmlformats.org/officeDocument/2006/relationships/image" Target="../media/image21.png"/><Relationship Id="rId21" Type="http://schemas.openxmlformats.org/officeDocument/2006/relationships/image" Target="../media/image1060.png"/><Relationship Id="rId7" Type="http://schemas.openxmlformats.org/officeDocument/2006/relationships/image" Target="../media/image900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890.png"/><Relationship Id="rId16" Type="http://schemas.openxmlformats.org/officeDocument/2006/relationships/image" Target="../media/image16.svg"/><Relationship Id="rId20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801.png"/><Relationship Id="rId10" Type="http://schemas.openxmlformats.org/officeDocument/2006/relationships/image" Target="../media/image910.png"/><Relationship Id="rId19" Type="http://schemas.openxmlformats.org/officeDocument/2006/relationships/image" Target="../media/image920.png"/><Relationship Id="rId4" Type="http://schemas.openxmlformats.org/officeDocument/2006/relationships/image" Target="../media/image22.svg"/><Relationship Id="rId9" Type="http://schemas.openxmlformats.org/officeDocument/2006/relationships/image" Target="../media/image24.svg"/><Relationship Id="rId14" Type="http://schemas.openxmlformats.org/officeDocument/2006/relationships/image" Target="../media/image51.svg"/><Relationship Id="rId22" Type="http://schemas.openxmlformats.org/officeDocument/2006/relationships/image" Target="../media/image1070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18" Type="http://schemas.openxmlformats.org/officeDocument/2006/relationships/image" Target="../media/image52.svg"/><Relationship Id="rId3" Type="http://schemas.openxmlformats.org/officeDocument/2006/relationships/image" Target="../media/image21.png"/><Relationship Id="rId21" Type="http://schemas.openxmlformats.org/officeDocument/2006/relationships/image" Target="../media/image1060.png"/><Relationship Id="rId7" Type="http://schemas.openxmlformats.org/officeDocument/2006/relationships/image" Target="../media/image900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890.png"/><Relationship Id="rId16" Type="http://schemas.openxmlformats.org/officeDocument/2006/relationships/image" Target="../media/image16.svg"/><Relationship Id="rId20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580.png"/><Relationship Id="rId10" Type="http://schemas.openxmlformats.org/officeDocument/2006/relationships/image" Target="../media/image910.png"/><Relationship Id="rId19" Type="http://schemas.openxmlformats.org/officeDocument/2006/relationships/image" Target="../media/image920.png"/><Relationship Id="rId4" Type="http://schemas.openxmlformats.org/officeDocument/2006/relationships/image" Target="../media/image22.svg"/><Relationship Id="rId9" Type="http://schemas.openxmlformats.org/officeDocument/2006/relationships/image" Target="../media/image24.svg"/><Relationship Id="rId14" Type="http://schemas.openxmlformats.org/officeDocument/2006/relationships/image" Target="../media/image51.svg"/><Relationship Id="rId22" Type="http://schemas.openxmlformats.org/officeDocument/2006/relationships/image" Target="../media/image1590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18" Type="http://schemas.openxmlformats.org/officeDocument/2006/relationships/image" Target="../media/image52.svg"/><Relationship Id="rId26" Type="http://schemas.openxmlformats.org/officeDocument/2006/relationships/image" Target="../media/image1620.png"/><Relationship Id="rId3" Type="http://schemas.openxmlformats.org/officeDocument/2006/relationships/image" Target="../media/image21.png"/><Relationship Id="rId21" Type="http://schemas.openxmlformats.org/officeDocument/2006/relationships/image" Target="../media/image1060.png"/><Relationship Id="rId7" Type="http://schemas.openxmlformats.org/officeDocument/2006/relationships/image" Target="../media/image900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1610.png"/><Relationship Id="rId2" Type="http://schemas.openxmlformats.org/officeDocument/2006/relationships/image" Target="../media/image890.png"/><Relationship Id="rId16" Type="http://schemas.openxmlformats.org/officeDocument/2006/relationships/image" Target="../media/image16.svg"/><Relationship Id="rId20" Type="http://schemas.openxmlformats.org/officeDocument/2006/relationships/image" Target="../media/image940.png"/><Relationship Id="rId29" Type="http://schemas.openxmlformats.org/officeDocument/2006/relationships/image" Target="../media/image1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24" Type="http://schemas.openxmlformats.org/officeDocument/2006/relationships/image" Target="../media/image160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580.png"/><Relationship Id="rId28" Type="http://schemas.openxmlformats.org/officeDocument/2006/relationships/image" Target="../media/image1640.png"/><Relationship Id="rId10" Type="http://schemas.openxmlformats.org/officeDocument/2006/relationships/image" Target="../media/image910.png"/><Relationship Id="rId19" Type="http://schemas.openxmlformats.org/officeDocument/2006/relationships/image" Target="../media/image920.png"/><Relationship Id="rId4" Type="http://schemas.openxmlformats.org/officeDocument/2006/relationships/image" Target="../media/image22.svg"/><Relationship Id="rId9" Type="http://schemas.openxmlformats.org/officeDocument/2006/relationships/image" Target="../media/image24.svg"/><Relationship Id="rId14" Type="http://schemas.openxmlformats.org/officeDocument/2006/relationships/image" Target="../media/image51.svg"/><Relationship Id="rId22" Type="http://schemas.openxmlformats.org/officeDocument/2006/relationships/image" Target="../media/image1590.png"/><Relationship Id="rId27" Type="http://schemas.openxmlformats.org/officeDocument/2006/relationships/image" Target="../media/image1630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18" Type="http://schemas.openxmlformats.org/officeDocument/2006/relationships/image" Target="../media/image52.svg"/><Relationship Id="rId3" Type="http://schemas.openxmlformats.org/officeDocument/2006/relationships/image" Target="../media/image21.png"/><Relationship Id="rId21" Type="http://schemas.openxmlformats.org/officeDocument/2006/relationships/image" Target="../media/image1710.png"/><Relationship Id="rId7" Type="http://schemas.openxmlformats.org/officeDocument/2006/relationships/image" Target="../media/image1670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1660.png"/><Relationship Id="rId16" Type="http://schemas.openxmlformats.org/officeDocument/2006/relationships/image" Target="../media/image16.svg"/><Relationship Id="rId20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730.png"/><Relationship Id="rId10" Type="http://schemas.openxmlformats.org/officeDocument/2006/relationships/image" Target="../media/image1680.png"/><Relationship Id="rId19" Type="http://schemas.openxmlformats.org/officeDocument/2006/relationships/image" Target="../media/image1690.png"/><Relationship Id="rId4" Type="http://schemas.openxmlformats.org/officeDocument/2006/relationships/image" Target="../media/image22.svg"/><Relationship Id="rId9" Type="http://schemas.openxmlformats.org/officeDocument/2006/relationships/image" Target="../media/image24.svg"/><Relationship Id="rId14" Type="http://schemas.openxmlformats.org/officeDocument/2006/relationships/image" Target="../media/image51.svg"/><Relationship Id="rId22" Type="http://schemas.openxmlformats.org/officeDocument/2006/relationships/image" Target="../media/image1720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3.png"/><Relationship Id="rId18" Type="http://schemas.openxmlformats.org/officeDocument/2006/relationships/image" Target="../media/image52.svg"/><Relationship Id="rId3" Type="http://schemas.openxmlformats.org/officeDocument/2006/relationships/image" Target="../media/image21.png"/><Relationship Id="rId21" Type="http://schemas.openxmlformats.org/officeDocument/2006/relationships/image" Target="../media/image1710.png"/><Relationship Id="rId7" Type="http://schemas.openxmlformats.org/officeDocument/2006/relationships/image" Target="../media/image1670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1660.png"/><Relationship Id="rId16" Type="http://schemas.openxmlformats.org/officeDocument/2006/relationships/image" Target="../media/image16.svg"/><Relationship Id="rId20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24" Type="http://schemas.openxmlformats.org/officeDocument/2006/relationships/image" Target="../media/image1740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1730.png"/><Relationship Id="rId10" Type="http://schemas.openxmlformats.org/officeDocument/2006/relationships/image" Target="../media/image1680.png"/><Relationship Id="rId19" Type="http://schemas.openxmlformats.org/officeDocument/2006/relationships/image" Target="../media/image1690.png"/><Relationship Id="rId4" Type="http://schemas.openxmlformats.org/officeDocument/2006/relationships/image" Target="../media/image22.svg"/><Relationship Id="rId9" Type="http://schemas.openxmlformats.org/officeDocument/2006/relationships/image" Target="../media/image24.svg"/><Relationship Id="rId14" Type="http://schemas.openxmlformats.org/officeDocument/2006/relationships/image" Target="../media/image51.svg"/><Relationship Id="rId22" Type="http://schemas.openxmlformats.org/officeDocument/2006/relationships/image" Target="../media/image1720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0.png"/><Relationship Id="rId4" Type="http://schemas.openxmlformats.org/officeDocument/2006/relationships/image" Target="../media/image176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5" Type="http://schemas.openxmlformats.org/officeDocument/2006/relationships/image" Target="../media/image1770.png"/><Relationship Id="rId4" Type="http://schemas.openxmlformats.org/officeDocument/2006/relationships/image" Target="../media/image1760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0.png"/><Relationship Id="rId3" Type="http://schemas.openxmlformats.org/officeDocument/2006/relationships/image" Target="../media/image1750.png"/><Relationship Id="rId7" Type="http://schemas.openxmlformats.org/officeDocument/2006/relationships/image" Target="../media/image179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0.png"/><Relationship Id="rId5" Type="http://schemas.openxmlformats.org/officeDocument/2006/relationships/image" Target="../media/image1770.png"/><Relationship Id="rId4" Type="http://schemas.openxmlformats.org/officeDocument/2006/relationships/image" Target="../media/image1760.png"/><Relationship Id="rId9" Type="http://schemas.openxmlformats.org/officeDocument/2006/relationships/image" Target="../media/image1810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15.png"/><Relationship Id="rId26" Type="http://schemas.openxmlformats.org/officeDocument/2006/relationships/image" Target="../media/image103.png"/><Relationship Id="rId39" Type="http://schemas.openxmlformats.org/officeDocument/2006/relationships/image" Target="../media/image116.png"/><Relationship Id="rId21" Type="http://schemas.openxmlformats.org/officeDocument/2006/relationships/image" Target="../media/image52.svg"/><Relationship Id="rId34" Type="http://schemas.openxmlformats.org/officeDocument/2006/relationships/image" Target="../media/image111.png"/><Relationship Id="rId7" Type="http://schemas.openxmlformats.org/officeDocument/2006/relationships/image" Target="../media/image94.png"/><Relationship Id="rId12" Type="http://schemas.openxmlformats.org/officeDocument/2006/relationships/image" Target="../media/image97.png"/><Relationship Id="rId17" Type="http://schemas.openxmlformats.org/officeDocument/2006/relationships/image" Target="../media/image51.svg"/><Relationship Id="rId25" Type="http://schemas.openxmlformats.org/officeDocument/2006/relationships/image" Target="../media/image102.png"/><Relationship Id="rId33" Type="http://schemas.openxmlformats.org/officeDocument/2006/relationships/image" Target="../media/image110.png"/><Relationship Id="rId38" Type="http://schemas.openxmlformats.org/officeDocument/2006/relationships/image" Target="../media/image115.png"/><Relationship Id="rId2" Type="http://schemas.openxmlformats.org/officeDocument/2006/relationships/image" Target="../media/image2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6.png"/><Relationship Id="rId24" Type="http://schemas.openxmlformats.org/officeDocument/2006/relationships/image" Target="../media/image101.png"/><Relationship Id="rId32" Type="http://schemas.openxmlformats.org/officeDocument/2006/relationships/image" Target="../media/image109.png"/><Relationship Id="rId37" Type="http://schemas.openxmlformats.org/officeDocument/2006/relationships/image" Target="../media/image114.png"/><Relationship Id="rId40" Type="http://schemas.openxmlformats.org/officeDocument/2006/relationships/image" Target="../media/image129.png"/><Relationship Id="rId5" Type="http://schemas.openxmlformats.org/officeDocument/2006/relationships/image" Target="../media/image10.svg"/><Relationship Id="rId15" Type="http://schemas.openxmlformats.org/officeDocument/2006/relationships/image" Target="../media/image12.sv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36" Type="http://schemas.openxmlformats.org/officeDocument/2006/relationships/image" Target="../media/image113.png"/><Relationship Id="rId10" Type="http://schemas.openxmlformats.org/officeDocument/2006/relationships/image" Target="../media/image95.png"/><Relationship Id="rId19" Type="http://schemas.openxmlformats.org/officeDocument/2006/relationships/image" Target="../media/image16.svg"/><Relationship Id="rId31" Type="http://schemas.openxmlformats.org/officeDocument/2006/relationships/image" Target="../media/image108.png"/><Relationship Id="rId4" Type="http://schemas.openxmlformats.org/officeDocument/2006/relationships/image" Target="../media/image9.png"/><Relationship Id="rId9" Type="http://schemas.openxmlformats.org/officeDocument/2006/relationships/image" Target="../media/image24.svg"/><Relationship Id="rId14" Type="http://schemas.openxmlformats.org/officeDocument/2006/relationships/image" Target="../media/image11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Relationship Id="rId30" Type="http://schemas.openxmlformats.org/officeDocument/2006/relationships/image" Target="../media/image107.png"/><Relationship Id="rId35" Type="http://schemas.openxmlformats.org/officeDocument/2006/relationships/image" Target="../media/image112.png"/><Relationship Id="rId8" Type="http://schemas.openxmlformats.org/officeDocument/2006/relationships/image" Target="../media/image23.png"/><Relationship Id="rId3" Type="http://schemas.openxmlformats.org/officeDocument/2006/relationships/image" Target="../media/image22.sv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0.png"/><Relationship Id="rId2" Type="http://schemas.openxmlformats.org/officeDocument/2006/relationships/image" Target="../media/image1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0.pn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0.png"/><Relationship Id="rId3" Type="http://schemas.openxmlformats.org/officeDocument/2006/relationships/image" Target="../media/image1870.png"/><Relationship Id="rId7" Type="http://schemas.openxmlformats.org/officeDocument/2006/relationships/image" Target="../media/image1910.png"/><Relationship Id="rId2" Type="http://schemas.openxmlformats.org/officeDocument/2006/relationships/image" Target="../media/image1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0.png"/><Relationship Id="rId5" Type="http://schemas.openxmlformats.org/officeDocument/2006/relationships/image" Target="../media/image1890.png"/><Relationship Id="rId10" Type="http://schemas.openxmlformats.org/officeDocument/2006/relationships/image" Target="../media/image1940.png"/><Relationship Id="rId4" Type="http://schemas.openxmlformats.org/officeDocument/2006/relationships/image" Target="../media/image1880.png"/><Relationship Id="rId9" Type="http://schemas.openxmlformats.org/officeDocument/2006/relationships/image" Target="../media/image1930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1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1.png"/><Relationship Id="rId2" Type="http://schemas.openxmlformats.org/officeDocument/2006/relationships/image" Target="../media/image17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svg"/><Relationship Id="rId18" Type="http://schemas.openxmlformats.org/officeDocument/2006/relationships/image" Target="../media/image9.png"/><Relationship Id="rId26" Type="http://schemas.openxmlformats.org/officeDocument/2006/relationships/image" Target="../media/image151.png"/><Relationship Id="rId39" Type="http://schemas.openxmlformats.org/officeDocument/2006/relationships/image" Target="../media/image164.png"/><Relationship Id="rId21" Type="http://schemas.openxmlformats.org/officeDocument/2006/relationships/image" Target="../media/image24.svg"/><Relationship Id="rId34" Type="http://schemas.openxmlformats.org/officeDocument/2006/relationships/image" Target="../media/image159.png"/><Relationship Id="rId42" Type="http://schemas.openxmlformats.org/officeDocument/2006/relationships/image" Target="../media/image167.png"/><Relationship Id="rId47" Type="http://schemas.openxmlformats.org/officeDocument/2006/relationships/image" Target="../media/image172.png"/><Relationship Id="rId50" Type="http://schemas.openxmlformats.org/officeDocument/2006/relationships/image" Target="../media/image175.png"/><Relationship Id="rId7" Type="http://schemas.openxmlformats.org/officeDocument/2006/relationships/image" Target="../media/image146.png"/><Relationship Id="rId2" Type="http://schemas.openxmlformats.org/officeDocument/2006/relationships/image" Target="../media/image143.png"/><Relationship Id="rId16" Type="http://schemas.openxmlformats.org/officeDocument/2006/relationships/image" Target="../media/image21.png"/><Relationship Id="rId29" Type="http://schemas.openxmlformats.org/officeDocument/2006/relationships/image" Target="../media/image154.png"/><Relationship Id="rId11" Type="http://schemas.openxmlformats.org/officeDocument/2006/relationships/image" Target="../media/image12.svg"/><Relationship Id="rId24" Type="http://schemas.openxmlformats.org/officeDocument/2006/relationships/image" Target="../media/image15.png"/><Relationship Id="rId32" Type="http://schemas.openxmlformats.org/officeDocument/2006/relationships/image" Target="../media/image157.png"/><Relationship Id="rId37" Type="http://schemas.openxmlformats.org/officeDocument/2006/relationships/image" Target="../media/image162.png"/><Relationship Id="rId40" Type="http://schemas.openxmlformats.org/officeDocument/2006/relationships/image" Target="../media/image165.png"/><Relationship Id="rId45" Type="http://schemas.openxmlformats.org/officeDocument/2006/relationships/image" Target="../media/image170.png"/><Relationship Id="rId53" Type="http://schemas.openxmlformats.org/officeDocument/2006/relationships/image" Target="../media/image178.png"/><Relationship Id="rId5" Type="http://schemas.openxmlformats.org/officeDocument/2006/relationships/image" Target="../media/image146.svg"/><Relationship Id="rId10" Type="http://schemas.openxmlformats.org/officeDocument/2006/relationships/image" Target="../media/image11.png"/><Relationship Id="rId19" Type="http://schemas.openxmlformats.org/officeDocument/2006/relationships/image" Target="../media/image10.svg"/><Relationship Id="rId31" Type="http://schemas.openxmlformats.org/officeDocument/2006/relationships/image" Target="../media/image156.png"/><Relationship Id="rId44" Type="http://schemas.openxmlformats.org/officeDocument/2006/relationships/image" Target="../media/image169.png"/><Relationship Id="rId52" Type="http://schemas.openxmlformats.org/officeDocument/2006/relationships/image" Target="../media/image177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openxmlformats.org/officeDocument/2006/relationships/image" Target="../media/image152.png"/><Relationship Id="rId30" Type="http://schemas.openxmlformats.org/officeDocument/2006/relationships/image" Target="../media/image151.svg"/><Relationship Id="rId35" Type="http://schemas.openxmlformats.org/officeDocument/2006/relationships/image" Target="../media/image160.png"/><Relationship Id="rId43" Type="http://schemas.openxmlformats.org/officeDocument/2006/relationships/image" Target="../media/image168.png"/><Relationship Id="rId48" Type="http://schemas.openxmlformats.org/officeDocument/2006/relationships/image" Target="../media/image173.png"/><Relationship Id="rId8" Type="http://schemas.openxmlformats.org/officeDocument/2006/relationships/image" Target="../media/image147.png"/><Relationship Id="rId51" Type="http://schemas.openxmlformats.org/officeDocument/2006/relationships/image" Target="../media/image176.png"/><Relationship Id="rId3" Type="http://schemas.openxmlformats.org/officeDocument/2006/relationships/image" Target="../media/image144.svg"/><Relationship Id="rId12" Type="http://schemas.openxmlformats.org/officeDocument/2006/relationships/image" Target="../media/image149.png"/><Relationship Id="rId17" Type="http://schemas.openxmlformats.org/officeDocument/2006/relationships/image" Target="../media/image22.svg"/><Relationship Id="rId25" Type="http://schemas.openxmlformats.org/officeDocument/2006/relationships/image" Target="../media/image16.svg"/><Relationship Id="rId33" Type="http://schemas.openxmlformats.org/officeDocument/2006/relationships/image" Target="../media/image158.png"/><Relationship Id="rId38" Type="http://schemas.openxmlformats.org/officeDocument/2006/relationships/image" Target="../media/image163.png"/><Relationship Id="rId46" Type="http://schemas.openxmlformats.org/officeDocument/2006/relationships/image" Target="../media/image171.png"/><Relationship Id="rId20" Type="http://schemas.openxmlformats.org/officeDocument/2006/relationships/image" Target="../media/image23.png"/><Relationship Id="rId41" Type="http://schemas.openxmlformats.org/officeDocument/2006/relationships/image" Target="../media/image166.png"/><Relationship Id="rId54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2.png"/><Relationship Id="rId15" Type="http://schemas.openxmlformats.org/officeDocument/2006/relationships/image" Target="../media/image52.svg"/><Relationship Id="rId23" Type="http://schemas.openxmlformats.org/officeDocument/2006/relationships/image" Target="../media/image51.svg"/><Relationship Id="rId28" Type="http://schemas.openxmlformats.org/officeDocument/2006/relationships/image" Target="../media/image153.png"/><Relationship Id="rId36" Type="http://schemas.openxmlformats.org/officeDocument/2006/relationships/image" Target="../media/image161.png"/><Relationship Id="rId49" Type="http://schemas.openxmlformats.org/officeDocument/2006/relationships/image" Target="../media/image1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8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55.png"/><Relationship Id="rId7" Type="http://schemas.openxmlformats.org/officeDocument/2006/relationships/image" Target="../media/image183.pn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2.png"/><Relationship Id="rId2" Type="http://schemas.openxmlformats.org/officeDocument/2006/relationships/image" Target="../media/image15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17.png"/><Relationship Id="rId21" Type="http://schemas.openxmlformats.org/officeDocument/2006/relationships/image" Target="../media/image25.png"/><Relationship Id="rId34" Type="http://schemas.openxmlformats.org/officeDocument/2006/relationships/image" Target="../media/image12.svg"/><Relationship Id="rId42" Type="http://schemas.openxmlformats.org/officeDocument/2006/relationships/image" Target="../media/image40.svg"/><Relationship Id="rId7" Type="http://schemas.openxmlformats.org/officeDocument/2006/relationships/image" Target="../media/image210.png"/><Relationship Id="rId2" Type="http://schemas.openxmlformats.org/officeDocument/2006/relationships/image" Target="../media/image21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36.sv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15.png"/><Relationship Id="rId40" Type="http://schemas.openxmlformats.org/officeDocument/2006/relationships/image" Target="../media/image18.svg"/><Relationship Id="rId5" Type="http://schemas.openxmlformats.org/officeDocument/2006/relationships/image" Target="../media/image10.sv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35.png"/><Relationship Id="rId36" Type="http://schemas.openxmlformats.org/officeDocument/2006/relationships/image" Target="../media/image14.sv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230.png"/><Relationship Id="rId14" Type="http://schemas.openxmlformats.org/officeDocument/2006/relationships/image" Target="../media/image28.png"/><Relationship Id="rId22" Type="http://schemas.openxmlformats.org/officeDocument/2006/relationships/image" Target="../media/image26.sv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13.png"/><Relationship Id="rId8" Type="http://schemas.openxmlformats.org/officeDocument/2006/relationships/image" Target="../media/image225.png"/><Relationship Id="rId3" Type="http://schemas.openxmlformats.org/officeDocument/2006/relationships/image" Target="../media/image22.svg"/><Relationship Id="rId12" Type="http://schemas.openxmlformats.org/officeDocument/2006/relationships/image" Target="../media/image24.svg"/><Relationship Id="rId17" Type="http://schemas.openxmlformats.org/officeDocument/2006/relationships/image" Target="../media/image31.png"/><Relationship Id="rId25" Type="http://schemas.openxmlformats.org/officeDocument/2006/relationships/image" Target="../media/image27.svg"/><Relationship Id="rId33" Type="http://schemas.openxmlformats.org/officeDocument/2006/relationships/image" Target="../media/image11.png"/><Relationship Id="rId38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6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6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6.sv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10.svg"/><Relationship Id="rId4" Type="http://schemas.openxmlformats.org/officeDocument/2006/relationships/image" Target="../media/image44.sv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1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7" Type="http://schemas.openxmlformats.org/officeDocument/2006/relationships/image" Target="../media/image1561.png"/><Relationship Id="rId2" Type="http://schemas.openxmlformats.org/officeDocument/2006/relationships/image" Target="../media/image15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1.png"/><Relationship Id="rId4" Type="http://schemas.openxmlformats.org/officeDocument/2006/relationships/image" Target="../media/image152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2.png"/><Relationship Id="rId3" Type="http://schemas.openxmlformats.org/officeDocument/2006/relationships/image" Target="../media/image1521.png"/><Relationship Id="rId7" Type="http://schemas.openxmlformats.org/officeDocument/2006/relationships/image" Target="../media/image1551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1.png"/><Relationship Id="rId4" Type="http://schemas.openxmlformats.org/officeDocument/2006/relationships/image" Target="../media/image15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4.png"/><Relationship Id="rId12" Type="http://schemas.openxmlformats.org/officeDocument/2006/relationships/image" Target="../media/image125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4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3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6.svg"/><Relationship Id="rId3" Type="http://schemas.openxmlformats.org/officeDocument/2006/relationships/image" Target="../media/image43.png"/><Relationship Id="rId7" Type="http://schemas.openxmlformats.org/officeDocument/2006/relationships/image" Target="../media/image49.png"/><Relationship Id="rId12" Type="http://schemas.openxmlformats.org/officeDocument/2006/relationships/image" Target="../media/image1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11" Type="http://schemas.openxmlformats.org/officeDocument/2006/relationships/image" Target="../media/image54.png"/><Relationship Id="rId5" Type="http://schemas.openxmlformats.org/officeDocument/2006/relationships/image" Target="../media/image47.png"/><Relationship Id="rId10" Type="http://schemas.openxmlformats.org/officeDocument/2006/relationships/image" Target="../media/image10.svg"/><Relationship Id="rId4" Type="http://schemas.openxmlformats.org/officeDocument/2006/relationships/image" Target="../media/image44.sv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1.png"/><Relationship Id="rId18" Type="http://schemas.openxmlformats.org/officeDocument/2006/relationships/image" Target="../media/image22.svg"/><Relationship Id="rId26" Type="http://schemas.openxmlformats.org/officeDocument/2006/relationships/image" Target="../media/image1461.png"/><Relationship Id="rId21" Type="http://schemas.openxmlformats.org/officeDocument/2006/relationships/image" Target="../media/image1411.png"/><Relationship Id="rId34" Type="http://schemas.openxmlformats.org/officeDocument/2006/relationships/image" Target="../media/image16.svg"/><Relationship Id="rId7" Type="http://schemas.openxmlformats.org/officeDocument/2006/relationships/image" Target="../media/image1311.png"/><Relationship Id="rId12" Type="http://schemas.openxmlformats.org/officeDocument/2006/relationships/image" Target="../media/image1361.png"/><Relationship Id="rId17" Type="http://schemas.openxmlformats.org/officeDocument/2006/relationships/image" Target="../media/image21.png"/><Relationship Id="rId25" Type="http://schemas.openxmlformats.org/officeDocument/2006/relationships/image" Target="../media/image1451.png"/><Relationship Id="rId33" Type="http://schemas.openxmlformats.org/officeDocument/2006/relationships/image" Target="../media/image15.png"/><Relationship Id="rId38" Type="http://schemas.openxmlformats.org/officeDocument/2006/relationships/image" Target="../media/image1514.png"/><Relationship Id="rId2" Type="http://schemas.openxmlformats.org/officeDocument/2006/relationships/image" Target="../media/image1233.png"/><Relationship Id="rId16" Type="http://schemas.openxmlformats.org/officeDocument/2006/relationships/image" Target="../media/image1401.png"/><Relationship Id="rId20" Type="http://schemas.openxmlformats.org/officeDocument/2006/relationships/image" Target="../media/image10.sv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1.png"/><Relationship Id="rId11" Type="http://schemas.openxmlformats.org/officeDocument/2006/relationships/image" Target="../media/image1351.png"/><Relationship Id="rId24" Type="http://schemas.openxmlformats.org/officeDocument/2006/relationships/image" Target="../media/image1441.png"/><Relationship Id="rId32" Type="http://schemas.openxmlformats.org/officeDocument/2006/relationships/image" Target="../media/image51.svg"/><Relationship Id="rId37" Type="http://schemas.openxmlformats.org/officeDocument/2006/relationships/image" Target="../media/image1491.png"/><Relationship Id="rId5" Type="http://schemas.openxmlformats.org/officeDocument/2006/relationships/image" Target="../media/image1291.png"/><Relationship Id="rId15" Type="http://schemas.openxmlformats.org/officeDocument/2006/relationships/image" Target="../media/image1391.png"/><Relationship Id="rId23" Type="http://schemas.openxmlformats.org/officeDocument/2006/relationships/image" Target="../media/image1431.png"/><Relationship Id="rId28" Type="http://schemas.openxmlformats.org/officeDocument/2006/relationships/image" Target="../media/image1481.png"/><Relationship Id="rId36" Type="http://schemas.openxmlformats.org/officeDocument/2006/relationships/image" Target="../media/image52.svg"/><Relationship Id="rId10" Type="http://schemas.openxmlformats.org/officeDocument/2006/relationships/image" Target="../media/image1341.png"/><Relationship Id="rId19" Type="http://schemas.openxmlformats.org/officeDocument/2006/relationships/image" Target="../media/image9.png"/><Relationship Id="rId31" Type="http://schemas.openxmlformats.org/officeDocument/2006/relationships/image" Target="../media/image13.png"/><Relationship Id="rId4" Type="http://schemas.openxmlformats.org/officeDocument/2006/relationships/image" Target="../media/image1252.png"/><Relationship Id="rId9" Type="http://schemas.openxmlformats.org/officeDocument/2006/relationships/image" Target="../media/image1331.png"/><Relationship Id="rId14" Type="http://schemas.openxmlformats.org/officeDocument/2006/relationships/image" Target="../media/image1381.png"/><Relationship Id="rId22" Type="http://schemas.openxmlformats.org/officeDocument/2006/relationships/image" Target="../media/image1421.png"/><Relationship Id="rId27" Type="http://schemas.openxmlformats.org/officeDocument/2006/relationships/image" Target="../media/image1471.png"/><Relationship Id="rId30" Type="http://schemas.openxmlformats.org/officeDocument/2006/relationships/image" Target="../media/image12.svg"/><Relationship Id="rId35" Type="http://schemas.openxmlformats.org/officeDocument/2006/relationships/image" Target="../media/image17.png"/><Relationship Id="rId8" Type="http://schemas.openxmlformats.org/officeDocument/2006/relationships/image" Target="../media/image1321.png"/><Relationship Id="rId3" Type="http://schemas.openxmlformats.org/officeDocument/2006/relationships/image" Target="../media/image12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1.png"/><Relationship Id="rId2" Type="http://schemas.openxmlformats.org/officeDocument/2006/relationships/image" Target="../media/image15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2.png"/><Relationship Id="rId13" Type="http://schemas.openxmlformats.org/officeDocument/2006/relationships/image" Target="../media/image1701.png"/><Relationship Id="rId3" Type="http://schemas.openxmlformats.org/officeDocument/2006/relationships/image" Target="../media/image1602.png"/><Relationship Id="rId7" Type="http://schemas.openxmlformats.org/officeDocument/2006/relationships/image" Target="../media/image1642.png"/><Relationship Id="rId12" Type="http://schemas.openxmlformats.org/officeDocument/2006/relationships/image" Target="../media/image1691.png"/><Relationship Id="rId17" Type="http://schemas.openxmlformats.org/officeDocument/2006/relationships/image" Target="../media/image1742.png"/><Relationship Id="rId2" Type="http://schemas.openxmlformats.org/officeDocument/2006/relationships/image" Target="../media/image1591.png"/><Relationship Id="rId16" Type="http://schemas.openxmlformats.org/officeDocument/2006/relationships/image" Target="../media/image17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2.png"/><Relationship Id="rId11" Type="http://schemas.openxmlformats.org/officeDocument/2006/relationships/image" Target="../media/image1682.png"/><Relationship Id="rId5" Type="http://schemas.openxmlformats.org/officeDocument/2006/relationships/image" Target="../media/image1622.png"/><Relationship Id="rId15" Type="http://schemas.openxmlformats.org/officeDocument/2006/relationships/image" Target="../media/image1723.png"/><Relationship Id="rId10" Type="http://schemas.openxmlformats.org/officeDocument/2006/relationships/image" Target="../media/image1672.png"/><Relationship Id="rId4" Type="http://schemas.openxmlformats.org/officeDocument/2006/relationships/image" Target="../media/image1611.png"/><Relationship Id="rId9" Type="http://schemas.openxmlformats.org/officeDocument/2006/relationships/image" Target="../media/image1662.png"/><Relationship Id="rId14" Type="http://schemas.openxmlformats.org/officeDocument/2006/relationships/image" Target="../media/image171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26" Type="http://schemas.openxmlformats.org/officeDocument/2006/relationships/image" Target="../media/image17.png"/><Relationship Id="rId3" Type="http://schemas.openxmlformats.org/officeDocument/2006/relationships/image" Target="../media/image22.svg"/><Relationship Id="rId21" Type="http://schemas.openxmlformats.org/officeDocument/2006/relationships/image" Target="../media/image12.svg"/><Relationship Id="rId7" Type="http://schemas.openxmlformats.org/officeDocument/2006/relationships/image" Target="../media/image118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5" Type="http://schemas.openxmlformats.org/officeDocument/2006/relationships/image" Target="../media/image16.svg"/><Relationship Id="rId2" Type="http://schemas.openxmlformats.org/officeDocument/2006/relationships/image" Target="../media/image21.png"/><Relationship Id="rId16" Type="http://schemas.openxmlformats.org/officeDocument/2006/relationships/image" Target="../media/image125.png"/><Relationship Id="rId20" Type="http://schemas.openxmlformats.org/officeDocument/2006/relationships/image" Target="../media/image11.png"/><Relationship Id="rId29" Type="http://schemas.openxmlformats.org/officeDocument/2006/relationships/image" Target="../media/image1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24.png"/><Relationship Id="rId23" Type="http://schemas.openxmlformats.org/officeDocument/2006/relationships/image" Target="../media/image51.svg"/><Relationship Id="rId28" Type="http://schemas.openxmlformats.org/officeDocument/2006/relationships/image" Target="../media/image1292.png"/><Relationship Id="rId10" Type="http://schemas.openxmlformats.org/officeDocument/2006/relationships/image" Target="../media/image23.png"/><Relationship Id="rId19" Type="http://schemas.openxmlformats.org/officeDocument/2006/relationships/image" Target="../media/image128.png"/><Relationship Id="rId4" Type="http://schemas.openxmlformats.org/officeDocument/2006/relationships/image" Target="../media/image9.png"/><Relationship Id="rId9" Type="http://schemas.openxmlformats.org/officeDocument/2006/relationships/image" Target="../media/image120.png"/><Relationship Id="rId14" Type="http://schemas.openxmlformats.org/officeDocument/2006/relationships/image" Target="../media/image123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5.png"/><Relationship Id="rId26" Type="http://schemas.openxmlformats.org/officeDocument/2006/relationships/image" Target="../media/image10.svg"/><Relationship Id="rId3" Type="http://schemas.openxmlformats.org/officeDocument/2006/relationships/image" Target="../media/image118.png"/><Relationship Id="rId21" Type="http://schemas.openxmlformats.org/officeDocument/2006/relationships/image" Target="../media/image52.sv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51.svg"/><Relationship Id="rId25" Type="http://schemas.openxmlformats.org/officeDocument/2006/relationships/image" Target="../media/image9.png"/><Relationship Id="rId2" Type="http://schemas.openxmlformats.org/officeDocument/2006/relationships/image" Target="../media/image117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22.svg"/><Relationship Id="rId5" Type="http://schemas.openxmlformats.org/officeDocument/2006/relationships/image" Target="../media/image120.png"/><Relationship Id="rId15" Type="http://schemas.openxmlformats.org/officeDocument/2006/relationships/image" Target="../media/image12.svg"/><Relationship Id="rId23" Type="http://schemas.openxmlformats.org/officeDocument/2006/relationships/image" Target="../media/image21.png"/><Relationship Id="rId28" Type="http://schemas.openxmlformats.org/officeDocument/2006/relationships/image" Target="../media/image24.svg"/><Relationship Id="rId10" Type="http://schemas.openxmlformats.org/officeDocument/2006/relationships/image" Target="../media/image125.png"/><Relationship Id="rId19" Type="http://schemas.openxmlformats.org/officeDocument/2006/relationships/image" Target="../media/image16.sv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1.png"/><Relationship Id="rId22" Type="http://schemas.openxmlformats.org/officeDocument/2006/relationships/image" Target="../media/image53.png"/><Relationship Id="rId27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3.png"/><Relationship Id="rId5" Type="http://schemas.openxmlformats.org/officeDocument/2006/relationships/image" Target="../media/image1522.png"/><Relationship Id="rId4" Type="http://schemas.openxmlformats.org/officeDocument/2006/relationships/image" Target="../media/image151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image" Target="../media/image641.png"/><Relationship Id="rId26" Type="http://schemas.openxmlformats.org/officeDocument/2006/relationships/image" Target="../media/image17.png"/><Relationship Id="rId39" Type="http://schemas.openxmlformats.org/officeDocument/2006/relationships/image" Target="../media/image741.png"/><Relationship Id="rId21" Type="http://schemas.openxmlformats.org/officeDocument/2006/relationships/image" Target="../media/image12.svg"/><Relationship Id="rId34" Type="http://schemas.openxmlformats.org/officeDocument/2006/relationships/diagramQuickStyle" Target="../diagrams/quickStyle8.xml"/><Relationship Id="rId7" Type="http://schemas.openxmlformats.org/officeDocument/2006/relationships/image" Target="../media/image550.png"/><Relationship Id="rId2" Type="http://schemas.openxmlformats.org/officeDocument/2006/relationships/image" Target="../media/image21.png"/><Relationship Id="rId16" Type="http://schemas.openxmlformats.org/officeDocument/2006/relationships/image" Target="../media/image621.png"/><Relationship Id="rId20" Type="http://schemas.openxmlformats.org/officeDocument/2006/relationships/image" Target="../media/image11.png"/><Relationship Id="rId29" Type="http://schemas.openxmlformats.org/officeDocument/2006/relationships/image" Target="../media/image691.png"/><Relationship Id="rId41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Data" Target="../diagrams/data8.xml"/><Relationship Id="rId37" Type="http://schemas.openxmlformats.org/officeDocument/2006/relationships/image" Target="../media/image722.png"/><Relationship Id="rId40" Type="http://schemas.openxmlformats.org/officeDocument/2006/relationships/image" Target="../media/image752.png"/><Relationship Id="rId5" Type="http://schemas.openxmlformats.org/officeDocument/2006/relationships/image" Target="../media/image10.svg"/><Relationship Id="rId15" Type="http://schemas.openxmlformats.org/officeDocument/2006/relationships/image" Target="../media/image612.png"/><Relationship Id="rId23" Type="http://schemas.openxmlformats.org/officeDocument/2006/relationships/image" Target="../media/image51.svg"/><Relationship Id="rId28" Type="http://schemas.openxmlformats.org/officeDocument/2006/relationships/image" Target="../media/image681.png"/><Relationship Id="rId36" Type="http://schemas.microsoft.com/office/2007/relationships/diagramDrawing" Target="../diagrams/drawing8.xml"/><Relationship Id="rId10" Type="http://schemas.openxmlformats.org/officeDocument/2006/relationships/image" Target="../media/image23.png"/><Relationship Id="rId19" Type="http://schemas.openxmlformats.org/officeDocument/2006/relationships/image" Target="../media/image651.png"/><Relationship Id="rId31" Type="http://schemas.openxmlformats.org/officeDocument/2006/relationships/image" Target="../media/image712.png"/><Relationship Id="rId4" Type="http://schemas.openxmlformats.org/officeDocument/2006/relationships/image" Target="../media/image9.png"/><Relationship Id="rId9" Type="http://schemas.openxmlformats.org/officeDocument/2006/relationships/image" Target="../media/image570.png"/><Relationship Id="rId14" Type="http://schemas.openxmlformats.org/officeDocument/2006/relationships/image" Target="../media/image601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image" Target="../media/image702.png"/><Relationship Id="rId35" Type="http://schemas.openxmlformats.org/officeDocument/2006/relationships/diagramColors" Target="../diagrams/colors8.xml"/><Relationship Id="rId8" Type="http://schemas.openxmlformats.org/officeDocument/2006/relationships/image" Target="../media/image560.png"/><Relationship Id="rId3" Type="http://schemas.openxmlformats.org/officeDocument/2006/relationships/image" Target="../media/image22.svg"/><Relationship Id="rId12" Type="http://schemas.openxmlformats.org/officeDocument/2006/relationships/image" Target="../media/image580.png"/><Relationship Id="rId17" Type="http://schemas.openxmlformats.org/officeDocument/2006/relationships/image" Target="../media/image631.png"/><Relationship Id="rId25" Type="http://schemas.openxmlformats.org/officeDocument/2006/relationships/image" Target="../media/image16.svg"/><Relationship Id="rId33" Type="http://schemas.openxmlformats.org/officeDocument/2006/relationships/diagramLayout" Target="../diagrams/layout8.xml"/><Relationship Id="rId38" Type="http://schemas.openxmlformats.org/officeDocument/2006/relationships/image" Target="../media/image731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image" Target="../media/image641.png"/><Relationship Id="rId26" Type="http://schemas.openxmlformats.org/officeDocument/2006/relationships/image" Target="../media/image17.png"/><Relationship Id="rId39" Type="http://schemas.openxmlformats.org/officeDocument/2006/relationships/image" Target="../media/image741.png"/><Relationship Id="rId21" Type="http://schemas.openxmlformats.org/officeDocument/2006/relationships/image" Target="../media/image12.svg"/><Relationship Id="rId42" Type="http://schemas.openxmlformats.org/officeDocument/2006/relationships/image" Target="../media/image781.png"/><Relationship Id="rId7" Type="http://schemas.openxmlformats.org/officeDocument/2006/relationships/image" Target="../media/image550.png"/><Relationship Id="rId12" Type="http://schemas.openxmlformats.org/officeDocument/2006/relationships/image" Target="../media/image580.png"/><Relationship Id="rId17" Type="http://schemas.openxmlformats.org/officeDocument/2006/relationships/image" Target="../media/image631.png"/><Relationship Id="rId25" Type="http://schemas.openxmlformats.org/officeDocument/2006/relationships/image" Target="../media/image16.svg"/><Relationship Id="rId33" Type="http://schemas.microsoft.com/office/2007/relationships/diagramDrawing" Target="../diagrams/drawing9.xml"/><Relationship Id="rId38" Type="http://schemas.openxmlformats.org/officeDocument/2006/relationships/image" Target="../media/image731.png"/><Relationship Id="rId2" Type="http://schemas.openxmlformats.org/officeDocument/2006/relationships/image" Target="../media/image21.png"/><Relationship Id="rId16" Type="http://schemas.openxmlformats.org/officeDocument/2006/relationships/image" Target="../media/image621.png"/><Relationship Id="rId20" Type="http://schemas.openxmlformats.org/officeDocument/2006/relationships/image" Target="../media/image11.png"/><Relationship Id="rId29" Type="http://schemas.openxmlformats.org/officeDocument/2006/relationships/diagramData" Target="../diagrams/data9.xml"/><Relationship Id="rId41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Colors" Target="../diagrams/colors9.xml"/><Relationship Id="rId37" Type="http://schemas.openxmlformats.org/officeDocument/2006/relationships/image" Target="../media/image771.png"/><Relationship Id="rId40" Type="http://schemas.openxmlformats.org/officeDocument/2006/relationships/image" Target="../media/image752.png"/><Relationship Id="rId5" Type="http://schemas.openxmlformats.org/officeDocument/2006/relationships/image" Target="../media/image10.svg"/><Relationship Id="rId15" Type="http://schemas.openxmlformats.org/officeDocument/2006/relationships/image" Target="../media/image612.png"/><Relationship Id="rId23" Type="http://schemas.openxmlformats.org/officeDocument/2006/relationships/image" Target="../media/image51.svg"/><Relationship Id="rId28" Type="http://schemas.openxmlformats.org/officeDocument/2006/relationships/image" Target="../media/image681.png"/><Relationship Id="rId10" Type="http://schemas.openxmlformats.org/officeDocument/2006/relationships/image" Target="../media/image23.png"/><Relationship Id="rId19" Type="http://schemas.openxmlformats.org/officeDocument/2006/relationships/image" Target="../media/image651.png"/><Relationship Id="rId31" Type="http://schemas.openxmlformats.org/officeDocument/2006/relationships/diagramQuickStyle" Target="../diagrams/quickStyle9.xml"/><Relationship Id="rId4" Type="http://schemas.openxmlformats.org/officeDocument/2006/relationships/image" Target="../media/image9.png"/><Relationship Id="rId9" Type="http://schemas.openxmlformats.org/officeDocument/2006/relationships/image" Target="../media/image570.png"/><Relationship Id="rId14" Type="http://schemas.openxmlformats.org/officeDocument/2006/relationships/image" Target="../media/image601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diagramLayout" Target="../diagrams/layout9.xml"/><Relationship Id="rId8" Type="http://schemas.openxmlformats.org/officeDocument/2006/relationships/image" Target="../media/image560.png"/><Relationship Id="rId3" Type="http://schemas.openxmlformats.org/officeDocument/2006/relationships/image" Target="../media/image22.sv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2.png"/><Relationship Id="rId18" Type="http://schemas.openxmlformats.org/officeDocument/2006/relationships/image" Target="../media/image89.png"/><Relationship Id="rId26" Type="http://schemas.openxmlformats.org/officeDocument/2006/relationships/image" Target="../media/image17.png"/><Relationship Id="rId39" Type="http://schemas.openxmlformats.org/officeDocument/2006/relationships/image" Target="../media/image962.png"/><Relationship Id="rId21" Type="http://schemas.openxmlformats.org/officeDocument/2006/relationships/image" Target="../media/image12.svg"/><Relationship Id="rId34" Type="http://schemas.openxmlformats.org/officeDocument/2006/relationships/diagramQuickStyle" Target="../diagrams/quickStyle10.xml"/><Relationship Id="rId42" Type="http://schemas.microsoft.com/office/2014/relationships/chartEx" Target="../charts/chartEx1.xml"/><Relationship Id="rId7" Type="http://schemas.openxmlformats.org/officeDocument/2006/relationships/image" Target="../media/image803.png"/><Relationship Id="rId2" Type="http://schemas.openxmlformats.org/officeDocument/2006/relationships/image" Target="../media/image21.png"/><Relationship Id="rId16" Type="http://schemas.openxmlformats.org/officeDocument/2006/relationships/image" Target="../media/image873.png"/><Relationship Id="rId20" Type="http://schemas.openxmlformats.org/officeDocument/2006/relationships/image" Target="../media/image11.png"/><Relationship Id="rId29" Type="http://schemas.openxmlformats.org/officeDocument/2006/relationships/image" Target="../media/image781.png"/><Relationship Id="rId41" Type="http://schemas.openxmlformats.org/officeDocument/2006/relationships/image" Target="../media/image9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Data" Target="../diagrams/data10.xml"/><Relationship Id="rId37" Type="http://schemas.openxmlformats.org/officeDocument/2006/relationships/image" Target="../media/image943.png"/><Relationship Id="rId40" Type="http://schemas.openxmlformats.org/officeDocument/2006/relationships/image" Target="../media/image972.png"/><Relationship Id="rId5" Type="http://schemas.openxmlformats.org/officeDocument/2006/relationships/image" Target="../media/image10.svg"/><Relationship Id="rId15" Type="http://schemas.openxmlformats.org/officeDocument/2006/relationships/image" Target="../media/image863.png"/><Relationship Id="rId23" Type="http://schemas.openxmlformats.org/officeDocument/2006/relationships/image" Target="../media/image51.svg"/><Relationship Id="rId28" Type="http://schemas.openxmlformats.org/officeDocument/2006/relationships/image" Target="../media/image91.png"/><Relationship Id="rId36" Type="http://schemas.microsoft.com/office/2007/relationships/diagramDrawing" Target="../diagrams/drawing10.xml"/><Relationship Id="rId10" Type="http://schemas.openxmlformats.org/officeDocument/2006/relationships/image" Target="../media/image23.png"/><Relationship Id="rId19" Type="http://schemas.openxmlformats.org/officeDocument/2006/relationships/image" Target="../media/image902.png"/><Relationship Id="rId31" Type="http://schemas.openxmlformats.org/officeDocument/2006/relationships/image" Target="../media/image932.png"/><Relationship Id="rId4" Type="http://schemas.openxmlformats.org/officeDocument/2006/relationships/image" Target="../media/image9.png"/><Relationship Id="rId9" Type="http://schemas.openxmlformats.org/officeDocument/2006/relationships/image" Target="../media/image823.png"/><Relationship Id="rId14" Type="http://schemas.openxmlformats.org/officeDocument/2006/relationships/image" Target="../media/image853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image" Target="../media/image923.png"/><Relationship Id="rId35" Type="http://schemas.openxmlformats.org/officeDocument/2006/relationships/diagramColors" Target="../diagrams/colors10.xml"/><Relationship Id="rId43" Type="http://schemas.openxmlformats.org/officeDocument/2006/relationships/image" Target="../media/image992.png"/><Relationship Id="rId8" Type="http://schemas.openxmlformats.org/officeDocument/2006/relationships/image" Target="../media/image813.png"/><Relationship Id="rId3" Type="http://schemas.openxmlformats.org/officeDocument/2006/relationships/image" Target="../media/image22.svg"/><Relationship Id="rId12" Type="http://schemas.openxmlformats.org/officeDocument/2006/relationships/image" Target="../media/image832.png"/><Relationship Id="rId17" Type="http://schemas.openxmlformats.org/officeDocument/2006/relationships/image" Target="../media/image883.png"/><Relationship Id="rId25" Type="http://schemas.openxmlformats.org/officeDocument/2006/relationships/image" Target="../media/image16.svg"/><Relationship Id="rId33" Type="http://schemas.openxmlformats.org/officeDocument/2006/relationships/diagramLayout" Target="../diagrams/layout10.xml"/><Relationship Id="rId38" Type="http://schemas.openxmlformats.org/officeDocument/2006/relationships/image" Target="../media/image952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2.png"/><Relationship Id="rId18" Type="http://schemas.openxmlformats.org/officeDocument/2006/relationships/image" Target="../media/image89.png"/><Relationship Id="rId26" Type="http://schemas.openxmlformats.org/officeDocument/2006/relationships/image" Target="../media/image17.png"/><Relationship Id="rId39" Type="http://schemas.openxmlformats.org/officeDocument/2006/relationships/image" Target="../media/image781.png"/><Relationship Id="rId21" Type="http://schemas.openxmlformats.org/officeDocument/2006/relationships/image" Target="../media/image12.svg"/><Relationship Id="rId34" Type="http://schemas.openxmlformats.org/officeDocument/2006/relationships/image" Target="../media/image943.png"/><Relationship Id="rId7" Type="http://schemas.openxmlformats.org/officeDocument/2006/relationships/image" Target="../media/image803.png"/><Relationship Id="rId12" Type="http://schemas.openxmlformats.org/officeDocument/2006/relationships/image" Target="../media/image832.png"/><Relationship Id="rId17" Type="http://schemas.openxmlformats.org/officeDocument/2006/relationships/image" Target="../media/image883.png"/><Relationship Id="rId25" Type="http://schemas.openxmlformats.org/officeDocument/2006/relationships/image" Target="../media/image16.svg"/><Relationship Id="rId33" Type="http://schemas.microsoft.com/office/2007/relationships/diagramDrawing" Target="../diagrams/drawing11.xml"/><Relationship Id="rId38" Type="http://schemas.openxmlformats.org/officeDocument/2006/relationships/image" Target="../media/image982.png"/><Relationship Id="rId2" Type="http://schemas.openxmlformats.org/officeDocument/2006/relationships/image" Target="../media/image21.png"/><Relationship Id="rId16" Type="http://schemas.openxmlformats.org/officeDocument/2006/relationships/image" Target="../media/image873.png"/><Relationship Id="rId20" Type="http://schemas.openxmlformats.org/officeDocument/2006/relationships/image" Target="../media/image11.png"/><Relationship Id="rId29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Colors" Target="../diagrams/colors11.xml"/><Relationship Id="rId37" Type="http://schemas.openxmlformats.org/officeDocument/2006/relationships/image" Target="../media/image972.png"/><Relationship Id="rId5" Type="http://schemas.openxmlformats.org/officeDocument/2006/relationships/image" Target="../media/image10.svg"/><Relationship Id="rId15" Type="http://schemas.openxmlformats.org/officeDocument/2006/relationships/image" Target="../media/image863.png"/><Relationship Id="rId23" Type="http://schemas.openxmlformats.org/officeDocument/2006/relationships/image" Target="../media/image51.svg"/><Relationship Id="rId28" Type="http://schemas.openxmlformats.org/officeDocument/2006/relationships/image" Target="../media/image91.png"/><Relationship Id="rId36" Type="http://schemas.openxmlformats.org/officeDocument/2006/relationships/image" Target="../media/image962.png"/><Relationship Id="rId10" Type="http://schemas.openxmlformats.org/officeDocument/2006/relationships/image" Target="../media/image23.png"/><Relationship Id="rId19" Type="http://schemas.openxmlformats.org/officeDocument/2006/relationships/image" Target="../media/image902.png"/><Relationship Id="rId31" Type="http://schemas.openxmlformats.org/officeDocument/2006/relationships/diagramQuickStyle" Target="../diagrams/quickStyle11.xml"/><Relationship Id="rId4" Type="http://schemas.openxmlformats.org/officeDocument/2006/relationships/image" Target="../media/image9.png"/><Relationship Id="rId9" Type="http://schemas.openxmlformats.org/officeDocument/2006/relationships/image" Target="../media/image823.png"/><Relationship Id="rId14" Type="http://schemas.openxmlformats.org/officeDocument/2006/relationships/image" Target="../media/image853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diagramLayout" Target="../diagrams/layout11.xml"/><Relationship Id="rId35" Type="http://schemas.openxmlformats.org/officeDocument/2006/relationships/image" Target="../media/image952.png"/><Relationship Id="rId8" Type="http://schemas.openxmlformats.org/officeDocument/2006/relationships/image" Target="../media/image813.png"/><Relationship Id="rId3" Type="http://schemas.openxmlformats.org/officeDocument/2006/relationships/image" Target="../media/image22.sv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image" Target="../media/image641.png"/><Relationship Id="rId26" Type="http://schemas.openxmlformats.org/officeDocument/2006/relationships/image" Target="../media/image17.png"/><Relationship Id="rId39" Type="http://schemas.openxmlformats.org/officeDocument/2006/relationships/image" Target="../media/image741.png"/><Relationship Id="rId21" Type="http://schemas.openxmlformats.org/officeDocument/2006/relationships/image" Target="../media/image12.svg"/><Relationship Id="rId42" Type="http://schemas.openxmlformats.org/officeDocument/2006/relationships/image" Target="../media/image932.png"/><Relationship Id="rId7" Type="http://schemas.openxmlformats.org/officeDocument/2006/relationships/image" Target="../media/image550.png"/><Relationship Id="rId12" Type="http://schemas.openxmlformats.org/officeDocument/2006/relationships/image" Target="../media/image580.png"/><Relationship Id="rId17" Type="http://schemas.openxmlformats.org/officeDocument/2006/relationships/image" Target="../media/image631.png"/><Relationship Id="rId25" Type="http://schemas.openxmlformats.org/officeDocument/2006/relationships/image" Target="../media/image16.svg"/><Relationship Id="rId33" Type="http://schemas.microsoft.com/office/2007/relationships/diagramDrawing" Target="../diagrams/drawing12.xml"/><Relationship Id="rId38" Type="http://schemas.openxmlformats.org/officeDocument/2006/relationships/image" Target="../media/image780.png"/><Relationship Id="rId2" Type="http://schemas.openxmlformats.org/officeDocument/2006/relationships/image" Target="../media/image21.png"/><Relationship Id="rId16" Type="http://schemas.openxmlformats.org/officeDocument/2006/relationships/image" Target="../media/image621.png"/><Relationship Id="rId20" Type="http://schemas.openxmlformats.org/officeDocument/2006/relationships/image" Target="../media/image11.png"/><Relationship Id="rId29" Type="http://schemas.openxmlformats.org/officeDocument/2006/relationships/diagramData" Target="../diagrams/data12.xml"/><Relationship Id="rId41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Colors" Target="../diagrams/colors12.xml"/><Relationship Id="rId37" Type="http://schemas.openxmlformats.org/officeDocument/2006/relationships/image" Target="../media/image771.png"/><Relationship Id="rId40" Type="http://schemas.openxmlformats.org/officeDocument/2006/relationships/image" Target="../media/image752.png"/><Relationship Id="rId5" Type="http://schemas.openxmlformats.org/officeDocument/2006/relationships/image" Target="../media/image10.svg"/><Relationship Id="rId15" Type="http://schemas.openxmlformats.org/officeDocument/2006/relationships/image" Target="../media/image612.png"/><Relationship Id="rId23" Type="http://schemas.openxmlformats.org/officeDocument/2006/relationships/image" Target="../media/image51.svg"/><Relationship Id="rId28" Type="http://schemas.openxmlformats.org/officeDocument/2006/relationships/image" Target="../media/image681.png"/><Relationship Id="rId10" Type="http://schemas.openxmlformats.org/officeDocument/2006/relationships/image" Target="../media/image23.png"/><Relationship Id="rId19" Type="http://schemas.openxmlformats.org/officeDocument/2006/relationships/image" Target="../media/image651.png"/><Relationship Id="rId31" Type="http://schemas.openxmlformats.org/officeDocument/2006/relationships/diagramQuickStyle" Target="../diagrams/quickStyle12.xml"/><Relationship Id="rId4" Type="http://schemas.openxmlformats.org/officeDocument/2006/relationships/image" Target="../media/image9.png"/><Relationship Id="rId9" Type="http://schemas.openxmlformats.org/officeDocument/2006/relationships/image" Target="../media/image570.png"/><Relationship Id="rId14" Type="http://schemas.openxmlformats.org/officeDocument/2006/relationships/image" Target="../media/image601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diagramLayout" Target="../diagrams/layout12.xml"/><Relationship Id="rId43" Type="http://schemas.openxmlformats.org/officeDocument/2006/relationships/image" Target="../media/image923.png"/><Relationship Id="rId8" Type="http://schemas.openxmlformats.org/officeDocument/2006/relationships/image" Target="../media/image560.png"/><Relationship Id="rId3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15.png"/><Relationship Id="rId26" Type="http://schemas.openxmlformats.org/officeDocument/2006/relationships/image" Target="../media/image10.svg"/><Relationship Id="rId39" Type="http://schemas.openxmlformats.org/officeDocument/2006/relationships/image" Target="../media/image78.png"/><Relationship Id="rId21" Type="http://schemas.openxmlformats.org/officeDocument/2006/relationships/image" Target="../media/image52.svg"/><Relationship Id="rId34" Type="http://schemas.openxmlformats.org/officeDocument/2006/relationships/image" Target="../media/image73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24" Type="http://schemas.openxmlformats.org/officeDocument/2006/relationships/image" Target="../media/image22.sv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5" Type="http://schemas.openxmlformats.org/officeDocument/2006/relationships/image" Target="../media/image59.png"/><Relationship Id="rId15" Type="http://schemas.openxmlformats.org/officeDocument/2006/relationships/image" Target="../media/image12.svg"/><Relationship Id="rId23" Type="http://schemas.openxmlformats.org/officeDocument/2006/relationships/image" Target="../media/image21.png"/><Relationship Id="rId28" Type="http://schemas.openxmlformats.org/officeDocument/2006/relationships/image" Target="../media/image24.svg"/><Relationship Id="rId36" Type="http://schemas.openxmlformats.org/officeDocument/2006/relationships/image" Target="../media/image75.png"/><Relationship Id="rId10" Type="http://schemas.openxmlformats.org/officeDocument/2006/relationships/image" Target="../media/image64.png"/><Relationship Id="rId19" Type="http://schemas.openxmlformats.org/officeDocument/2006/relationships/image" Target="../media/image16.svg"/><Relationship Id="rId31" Type="http://schemas.openxmlformats.org/officeDocument/2006/relationships/image" Target="../media/image70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11.png"/><Relationship Id="rId22" Type="http://schemas.openxmlformats.org/officeDocument/2006/relationships/image" Target="../media/image53.png"/><Relationship Id="rId27" Type="http://schemas.openxmlformats.org/officeDocument/2006/relationships/image" Target="../media/image23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12" Type="http://schemas.openxmlformats.org/officeDocument/2006/relationships/image" Target="../media/image66.png"/><Relationship Id="rId17" Type="http://schemas.openxmlformats.org/officeDocument/2006/relationships/image" Target="../media/image51.svg"/><Relationship Id="rId25" Type="http://schemas.openxmlformats.org/officeDocument/2006/relationships/image" Target="../media/image9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2.png"/><Relationship Id="rId18" Type="http://schemas.openxmlformats.org/officeDocument/2006/relationships/image" Target="../media/image89.png"/><Relationship Id="rId26" Type="http://schemas.openxmlformats.org/officeDocument/2006/relationships/image" Target="../media/image17.png"/><Relationship Id="rId39" Type="http://schemas.openxmlformats.org/officeDocument/2006/relationships/image" Target="../media/image982.png"/><Relationship Id="rId21" Type="http://schemas.openxmlformats.org/officeDocument/2006/relationships/image" Target="../media/image12.svg"/><Relationship Id="rId34" Type="http://schemas.microsoft.com/office/2007/relationships/diagramDrawing" Target="../diagrams/drawing13.xml"/><Relationship Id="rId7" Type="http://schemas.openxmlformats.org/officeDocument/2006/relationships/image" Target="../media/image803.png"/><Relationship Id="rId2" Type="http://schemas.openxmlformats.org/officeDocument/2006/relationships/image" Target="../media/image21.png"/><Relationship Id="rId16" Type="http://schemas.openxmlformats.org/officeDocument/2006/relationships/image" Target="../media/image873.png"/><Relationship Id="rId20" Type="http://schemas.openxmlformats.org/officeDocument/2006/relationships/image" Target="../media/image11.png"/><Relationship Id="rId29" Type="http://schemas.openxmlformats.org/officeDocument/2006/relationships/image" Target="../media/image932.png"/><Relationship Id="rId41" Type="http://schemas.openxmlformats.org/officeDocument/2006/relationships/image" Target="../media/image9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QuickStyle" Target="../diagrams/quickStyle13.xml"/><Relationship Id="rId37" Type="http://schemas.openxmlformats.org/officeDocument/2006/relationships/image" Target="../media/image1012.png"/><Relationship Id="rId40" Type="http://schemas.openxmlformats.org/officeDocument/2006/relationships/image" Target="../media/image781.png"/><Relationship Id="rId5" Type="http://schemas.openxmlformats.org/officeDocument/2006/relationships/image" Target="../media/image10.svg"/><Relationship Id="rId15" Type="http://schemas.openxmlformats.org/officeDocument/2006/relationships/image" Target="../media/image863.png"/><Relationship Id="rId23" Type="http://schemas.openxmlformats.org/officeDocument/2006/relationships/image" Target="../media/image51.svg"/><Relationship Id="rId28" Type="http://schemas.openxmlformats.org/officeDocument/2006/relationships/image" Target="../media/image91.png"/><Relationship Id="rId36" Type="http://schemas.openxmlformats.org/officeDocument/2006/relationships/image" Target="../media/image1002.png"/><Relationship Id="rId10" Type="http://schemas.openxmlformats.org/officeDocument/2006/relationships/image" Target="../media/image23.png"/><Relationship Id="rId19" Type="http://schemas.openxmlformats.org/officeDocument/2006/relationships/image" Target="../media/image902.png"/><Relationship Id="rId31" Type="http://schemas.openxmlformats.org/officeDocument/2006/relationships/diagramLayout" Target="../diagrams/layout13.xml"/><Relationship Id="rId4" Type="http://schemas.openxmlformats.org/officeDocument/2006/relationships/image" Target="../media/image9.png"/><Relationship Id="rId9" Type="http://schemas.openxmlformats.org/officeDocument/2006/relationships/image" Target="../media/image823.png"/><Relationship Id="rId14" Type="http://schemas.openxmlformats.org/officeDocument/2006/relationships/image" Target="../media/image853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diagramData" Target="../diagrams/data13.xml"/><Relationship Id="rId35" Type="http://schemas.openxmlformats.org/officeDocument/2006/relationships/image" Target="../media/image943.png"/><Relationship Id="rId8" Type="http://schemas.openxmlformats.org/officeDocument/2006/relationships/image" Target="../media/image813.png"/><Relationship Id="rId3" Type="http://schemas.openxmlformats.org/officeDocument/2006/relationships/image" Target="../media/image22.svg"/><Relationship Id="rId12" Type="http://schemas.openxmlformats.org/officeDocument/2006/relationships/image" Target="../media/image832.png"/><Relationship Id="rId17" Type="http://schemas.openxmlformats.org/officeDocument/2006/relationships/image" Target="../media/image883.png"/><Relationship Id="rId25" Type="http://schemas.openxmlformats.org/officeDocument/2006/relationships/image" Target="../media/image16.svg"/><Relationship Id="rId33" Type="http://schemas.openxmlformats.org/officeDocument/2006/relationships/diagramColors" Target="../diagrams/colors13.xml"/><Relationship Id="rId38" Type="http://schemas.openxmlformats.org/officeDocument/2006/relationships/image" Target="../media/image972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2.png"/><Relationship Id="rId18" Type="http://schemas.openxmlformats.org/officeDocument/2006/relationships/image" Target="../media/image89.png"/><Relationship Id="rId26" Type="http://schemas.openxmlformats.org/officeDocument/2006/relationships/image" Target="../media/image17.png"/><Relationship Id="rId39" Type="http://schemas.openxmlformats.org/officeDocument/2006/relationships/image" Target="../media/image982.png"/><Relationship Id="rId21" Type="http://schemas.openxmlformats.org/officeDocument/2006/relationships/image" Target="../media/image12.svg"/><Relationship Id="rId34" Type="http://schemas.microsoft.com/office/2007/relationships/diagramDrawing" Target="../diagrams/drawing14.xml"/><Relationship Id="rId7" Type="http://schemas.openxmlformats.org/officeDocument/2006/relationships/image" Target="../media/image803.png"/><Relationship Id="rId2" Type="http://schemas.openxmlformats.org/officeDocument/2006/relationships/image" Target="../media/image21.png"/><Relationship Id="rId16" Type="http://schemas.openxmlformats.org/officeDocument/2006/relationships/image" Target="../media/image873.png"/><Relationship Id="rId20" Type="http://schemas.openxmlformats.org/officeDocument/2006/relationships/image" Target="../media/image11.png"/><Relationship Id="rId29" Type="http://schemas.openxmlformats.org/officeDocument/2006/relationships/image" Target="../media/image932.png"/><Relationship Id="rId41" Type="http://schemas.openxmlformats.org/officeDocument/2006/relationships/image" Target="../media/image9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QuickStyle" Target="../diagrams/quickStyle14.xml"/><Relationship Id="rId37" Type="http://schemas.openxmlformats.org/officeDocument/2006/relationships/image" Target="../media/image1012.png"/><Relationship Id="rId40" Type="http://schemas.openxmlformats.org/officeDocument/2006/relationships/image" Target="../media/image781.png"/><Relationship Id="rId5" Type="http://schemas.openxmlformats.org/officeDocument/2006/relationships/image" Target="../media/image10.svg"/><Relationship Id="rId15" Type="http://schemas.openxmlformats.org/officeDocument/2006/relationships/image" Target="../media/image863.png"/><Relationship Id="rId23" Type="http://schemas.openxmlformats.org/officeDocument/2006/relationships/image" Target="../media/image51.svg"/><Relationship Id="rId28" Type="http://schemas.openxmlformats.org/officeDocument/2006/relationships/image" Target="../media/image91.png"/><Relationship Id="rId36" Type="http://schemas.openxmlformats.org/officeDocument/2006/relationships/image" Target="../media/image1002.png"/><Relationship Id="rId10" Type="http://schemas.openxmlformats.org/officeDocument/2006/relationships/image" Target="../media/image23.png"/><Relationship Id="rId19" Type="http://schemas.openxmlformats.org/officeDocument/2006/relationships/image" Target="../media/image902.png"/><Relationship Id="rId31" Type="http://schemas.openxmlformats.org/officeDocument/2006/relationships/diagramLayout" Target="../diagrams/layout14.xml"/><Relationship Id="rId4" Type="http://schemas.openxmlformats.org/officeDocument/2006/relationships/image" Target="../media/image9.png"/><Relationship Id="rId9" Type="http://schemas.openxmlformats.org/officeDocument/2006/relationships/image" Target="../media/image823.png"/><Relationship Id="rId14" Type="http://schemas.openxmlformats.org/officeDocument/2006/relationships/image" Target="../media/image853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diagramData" Target="../diagrams/data14.xml"/><Relationship Id="rId35" Type="http://schemas.openxmlformats.org/officeDocument/2006/relationships/image" Target="../media/image943.png"/><Relationship Id="rId8" Type="http://schemas.openxmlformats.org/officeDocument/2006/relationships/image" Target="../media/image813.png"/><Relationship Id="rId3" Type="http://schemas.openxmlformats.org/officeDocument/2006/relationships/image" Target="../media/image22.svg"/><Relationship Id="rId12" Type="http://schemas.openxmlformats.org/officeDocument/2006/relationships/image" Target="../media/image832.png"/><Relationship Id="rId17" Type="http://schemas.openxmlformats.org/officeDocument/2006/relationships/image" Target="../media/image883.png"/><Relationship Id="rId25" Type="http://schemas.openxmlformats.org/officeDocument/2006/relationships/image" Target="../media/image16.svg"/><Relationship Id="rId33" Type="http://schemas.openxmlformats.org/officeDocument/2006/relationships/diagramColors" Target="../diagrams/colors14.xml"/><Relationship Id="rId38" Type="http://schemas.openxmlformats.org/officeDocument/2006/relationships/image" Target="../media/image97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1.png"/><Relationship Id="rId18" Type="http://schemas.openxmlformats.org/officeDocument/2006/relationships/image" Target="../media/image641.png"/><Relationship Id="rId26" Type="http://schemas.openxmlformats.org/officeDocument/2006/relationships/image" Target="../media/image17.png"/><Relationship Id="rId39" Type="http://schemas.openxmlformats.org/officeDocument/2006/relationships/image" Target="../media/image741.png"/><Relationship Id="rId21" Type="http://schemas.openxmlformats.org/officeDocument/2006/relationships/image" Target="../media/image12.svg"/><Relationship Id="rId34" Type="http://schemas.openxmlformats.org/officeDocument/2006/relationships/diagramQuickStyle" Target="../diagrams/quickStyle16.xml"/><Relationship Id="rId7" Type="http://schemas.openxmlformats.org/officeDocument/2006/relationships/image" Target="../media/image550.png"/><Relationship Id="rId2" Type="http://schemas.openxmlformats.org/officeDocument/2006/relationships/image" Target="../media/image21.png"/><Relationship Id="rId16" Type="http://schemas.openxmlformats.org/officeDocument/2006/relationships/image" Target="../media/image621.png"/><Relationship Id="rId20" Type="http://schemas.openxmlformats.org/officeDocument/2006/relationships/image" Target="../media/image11.png"/><Relationship Id="rId29" Type="http://schemas.openxmlformats.org/officeDocument/2006/relationships/image" Target="../media/image691.png"/><Relationship Id="rId41" Type="http://schemas.openxmlformats.org/officeDocument/2006/relationships/image" Target="../media/image7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24.svg"/><Relationship Id="rId24" Type="http://schemas.openxmlformats.org/officeDocument/2006/relationships/image" Target="../media/image15.png"/><Relationship Id="rId32" Type="http://schemas.openxmlformats.org/officeDocument/2006/relationships/diagramData" Target="../diagrams/data16.xml"/><Relationship Id="rId37" Type="http://schemas.openxmlformats.org/officeDocument/2006/relationships/image" Target="../media/image722.png"/><Relationship Id="rId40" Type="http://schemas.openxmlformats.org/officeDocument/2006/relationships/image" Target="../media/image752.png"/><Relationship Id="rId5" Type="http://schemas.openxmlformats.org/officeDocument/2006/relationships/image" Target="../media/image10.svg"/><Relationship Id="rId15" Type="http://schemas.openxmlformats.org/officeDocument/2006/relationships/image" Target="../media/image612.png"/><Relationship Id="rId23" Type="http://schemas.openxmlformats.org/officeDocument/2006/relationships/image" Target="../media/image51.svg"/><Relationship Id="rId28" Type="http://schemas.openxmlformats.org/officeDocument/2006/relationships/image" Target="../media/image681.png"/><Relationship Id="rId36" Type="http://schemas.microsoft.com/office/2007/relationships/diagramDrawing" Target="../diagrams/drawing16.xml"/><Relationship Id="rId10" Type="http://schemas.openxmlformats.org/officeDocument/2006/relationships/image" Target="../media/image23.png"/><Relationship Id="rId19" Type="http://schemas.openxmlformats.org/officeDocument/2006/relationships/image" Target="../media/image651.png"/><Relationship Id="rId31" Type="http://schemas.openxmlformats.org/officeDocument/2006/relationships/image" Target="../media/image712.png"/><Relationship Id="rId4" Type="http://schemas.openxmlformats.org/officeDocument/2006/relationships/image" Target="../media/image9.png"/><Relationship Id="rId9" Type="http://schemas.openxmlformats.org/officeDocument/2006/relationships/image" Target="../media/image570.png"/><Relationship Id="rId14" Type="http://schemas.openxmlformats.org/officeDocument/2006/relationships/image" Target="../media/image601.png"/><Relationship Id="rId22" Type="http://schemas.openxmlformats.org/officeDocument/2006/relationships/image" Target="../media/image13.png"/><Relationship Id="rId27" Type="http://schemas.openxmlformats.org/officeDocument/2006/relationships/image" Target="../media/image52.svg"/><Relationship Id="rId30" Type="http://schemas.openxmlformats.org/officeDocument/2006/relationships/image" Target="../media/image702.png"/><Relationship Id="rId35" Type="http://schemas.openxmlformats.org/officeDocument/2006/relationships/diagramColors" Target="../diagrams/colors16.xml"/><Relationship Id="rId8" Type="http://schemas.openxmlformats.org/officeDocument/2006/relationships/image" Target="../media/image560.png"/><Relationship Id="rId3" Type="http://schemas.openxmlformats.org/officeDocument/2006/relationships/image" Target="../media/image22.svg"/><Relationship Id="rId12" Type="http://schemas.openxmlformats.org/officeDocument/2006/relationships/image" Target="../media/image580.png"/><Relationship Id="rId17" Type="http://schemas.openxmlformats.org/officeDocument/2006/relationships/image" Target="../media/image631.png"/><Relationship Id="rId25" Type="http://schemas.openxmlformats.org/officeDocument/2006/relationships/image" Target="../media/image16.svg"/><Relationship Id="rId33" Type="http://schemas.openxmlformats.org/officeDocument/2006/relationships/diagramLayout" Target="../diagrams/layout16.xml"/><Relationship Id="rId38" Type="http://schemas.openxmlformats.org/officeDocument/2006/relationships/image" Target="../media/image73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13" Type="http://schemas.openxmlformats.org/officeDocument/2006/relationships/image" Target="../media/image852.png"/><Relationship Id="rId18" Type="http://schemas.openxmlformats.org/officeDocument/2006/relationships/image" Target="../media/image681.png"/><Relationship Id="rId26" Type="http://schemas.openxmlformats.org/officeDocument/2006/relationships/image" Target="../media/image762.png"/><Relationship Id="rId3" Type="http://schemas.openxmlformats.org/officeDocument/2006/relationships/image" Target="../media/image812.png"/><Relationship Id="rId21" Type="http://schemas.openxmlformats.org/officeDocument/2006/relationships/image" Target="../media/image712.png"/><Relationship Id="rId7" Type="http://schemas.openxmlformats.org/officeDocument/2006/relationships/diagramQuickStyle" Target="../diagrams/quickStyle17.xml"/><Relationship Id="rId12" Type="http://schemas.openxmlformats.org/officeDocument/2006/relationships/image" Target="../media/image841.png"/><Relationship Id="rId17" Type="http://schemas.openxmlformats.org/officeDocument/2006/relationships/image" Target="../media/image570.png"/><Relationship Id="rId25" Type="http://schemas.openxmlformats.org/officeDocument/2006/relationships/image" Target="../media/image752.png"/><Relationship Id="rId2" Type="http://schemas.openxmlformats.org/officeDocument/2006/relationships/image" Target="../media/image802.png"/><Relationship Id="rId16" Type="http://schemas.openxmlformats.org/officeDocument/2006/relationships/image" Target="../media/image882.png"/><Relationship Id="rId20" Type="http://schemas.openxmlformats.org/officeDocument/2006/relationships/image" Target="../media/image70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7.xml"/><Relationship Id="rId11" Type="http://schemas.openxmlformats.org/officeDocument/2006/relationships/image" Target="../media/image831.png"/><Relationship Id="rId24" Type="http://schemas.openxmlformats.org/officeDocument/2006/relationships/image" Target="../media/image741.png"/><Relationship Id="rId5" Type="http://schemas.openxmlformats.org/officeDocument/2006/relationships/diagramData" Target="../diagrams/data17.xml"/><Relationship Id="rId15" Type="http://schemas.openxmlformats.org/officeDocument/2006/relationships/image" Target="../media/image872.png"/><Relationship Id="rId23" Type="http://schemas.openxmlformats.org/officeDocument/2006/relationships/image" Target="../media/image731.png"/><Relationship Id="rId28" Type="http://schemas.openxmlformats.org/officeDocument/2006/relationships/image" Target="../media/image209.png"/><Relationship Id="rId19" Type="http://schemas.openxmlformats.org/officeDocument/2006/relationships/image" Target="../media/image691.png"/><Relationship Id="rId4" Type="http://schemas.openxmlformats.org/officeDocument/2006/relationships/image" Target="../media/image822.png"/><Relationship Id="rId9" Type="http://schemas.microsoft.com/office/2007/relationships/diagramDrawing" Target="../diagrams/drawing17.xml"/><Relationship Id="rId14" Type="http://schemas.openxmlformats.org/officeDocument/2006/relationships/image" Target="../media/image862.png"/><Relationship Id="rId22" Type="http://schemas.openxmlformats.org/officeDocument/2006/relationships/image" Target="../media/image722.png"/><Relationship Id="rId27" Type="http://schemas.openxmlformats.org/officeDocument/2006/relationships/image" Target="../media/image208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13" Type="http://schemas.openxmlformats.org/officeDocument/2006/relationships/image" Target="../media/image1093.png"/><Relationship Id="rId18" Type="http://schemas.openxmlformats.org/officeDocument/2006/relationships/image" Target="../media/image781.png"/><Relationship Id="rId26" Type="http://schemas.openxmlformats.org/officeDocument/2006/relationships/image" Target="../media/image1133.png"/><Relationship Id="rId3" Type="http://schemas.openxmlformats.org/officeDocument/2006/relationships/image" Target="../media/image1042.png"/><Relationship Id="rId21" Type="http://schemas.openxmlformats.org/officeDocument/2006/relationships/image" Target="../media/image1123.png"/><Relationship Id="rId7" Type="http://schemas.openxmlformats.org/officeDocument/2006/relationships/diagramQuickStyle" Target="../diagrams/quickStyle18.xml"/><Relationship Id="rId12" Type="http://schemas.openxmlformats.org/officeDocument/2006/relationships/image" Target="../media/image1083.png"/><Relationship Id="rId17" Type="http://schemas.openxmlformats.org/officeDocument/2006/relationships/image" Target="../media/image91.png"/><Relationship Id="rId25" Type="http://schemas.openxmlformats.org/officeDocument/2006/relationships/image" Target="../media/image982.png"/><Relationship Id="rId2" Type="http://schemas.openxmlformats.org/officeDocument/2006/relationships/image" Target="../media/image1032.png"/><Relationship Id="rId16" Type="http://schemas.openxmlformats.org/officeDocument/2006/relationships/image" Target="../media/image823.png"/><Relationship Id="rId20" Type="http://schemas.openxmlformats.org/officeDocument/2006/relationships/image" Target="../media/image93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11" Type="http://schemas.openxmlformats.org/officeDocument/2006/relationships/image" Target="../media/image1073.png"/><Relationship Id="rId24" Type="http://schemas.openxmlformats.org/officeDocument/2006/relationships/image" Target="../media/image972.png"/><Relationship Id="rId5" Type="http://schemas.openxmlformats.org/officeDocument/2006/relationships/diagramData" Target="../diagrams/data18.xml"/><Relationship Id="rId15" Type="http://schemas.openxmlformats.org/officeDocument/2006/relationships/image" Target="../media/image1113.png"/><Relationship Id="rId23" Type="http://schemas.openxmlformats.org/officeDocument/2006/relationships/image" Target="../media/image962.png"/><Relationship Id="rId28" Type="http://schemas.openxmlformats.org/officeDocument/2006/relationships/image" Target="../media/image209.png"/><Relationship Id="rId10" Type="http://schemas.openxmlformats.org/officeDocument/2006/relationships/image" Target="../media/image1063.png"/><Relationship Id="rId19" Type="http://schemas.openxmlformats.org/officeDocument/2006/relationships/image" Target="../media/image923.png"/><Relationship Id="rId4" Type="http://schemas.openxmlformats.org/officeDocument/2006/relationships/image" Target="../media/image1051.png"/><Relationship Id="rId9" Type="http://schemas.microsoft.com/office/2007/relationships/diagramDrawing" Target="../diagrams/drawing18.xml"/><Relationship Id="rId14" Type="http://schemas.openxmlformats.org/officeDocument/2006/relationships/image" Target="../media/image1103.png"/><Relationship Id="rId22" Type="http://schemas.openxmlformats.org/officeDocument/2006/relationships/image" Target="../media/image952.png"/><Relationship Id="rId27" Type="http://schemas.openxmlformats.org/officeDocument/2006/relationships/image" Target="../media/image208.jpe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2.png"/><Relationship Id="rId18" Type="http://schemas.openxmlformats.org/officeDocument/2006/relationships/image" Target="../media/image971.png"/><Relationship Id="rId26" Type="http://schemas.openxmlformats.org/officeDocument/2006/relationships/image" Target="../media/image12.svg"/><Relationship Id="rId3" Type="http://schemas.openxmlformats.org/officeDocument/2006/relationships/diagramLayout" Target="../diagrams/layout19.xml"/><Relationship Id="rId21" Type="http://schemas.openxmlformats.org/officeDocument/2006/relationships/image" Target="../media/image1001.png"/><Relationship Id="rId34" Type="http://schemas.openxmlformats.org/officeDocument/2006/relationships/image" Target="../media/image1143.png"/><Relationship Id="rId7" Type="http://schemas.openxmlformats.org/officeDocument/2006/relationships/image" Target="../media/image21.png"/><Relationship Id="rId12" Type="http://schemas.openxmlformats.org/officeDocument/2006/relationships/image" Target="../media/image931.png"/><Relationship Id="rId17" Type="http://schemas.openxmlformats.org/officeDocument/2006/relationships/image" Target="../media/image961.png"/><Relationship Id="rId25" Type="http://schemas.openxmlformats.org/officeDocument/2006/relationships/image" Target="../media/image11.png"/><Relationship Id="rId33" Type="http://schemas.openxmlformats.org/officeDocument/2006/relationships/image" Target="../media/image892.png"/><Relationship Id="rId2" Type="http://schemas.openxmlformats.org/officeDocument/2006/relationships/diagramData" Target="../diagrams/data19.xml"/><Relationship Id="rId16" Type="http://schemas.openxmlformats.org/officeDocument/2006/relationships/image" Target="../media/image24.svg"/><Relationship Id="rId20" Type="http://schemas.openxmlformats.org/officeDocument/2006/relationships/image" Target="../media/image991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openxmlformats.org/officeDocument/2006/relationships/image" Target="../media/image922.png"/><Relationship Id="rId24" Type="http://schemas.openxmlformats.org/officeDocument/2006/relationships/image" Target="../media/image1031.png"/><Relationship Id="rId32" Type="http://schemas.openxmlformats.org/officeDocument/2006/relationships/image" Target="../media/image52.svg"/><Relationship Id="rId5" Type="http://schemas.openxmlformats.org/officeDocument/2006/relationships/diagramColors" Target="../diagrams/colors19.xml"/><Relationship Id="rId15" Type="http://schemas.openxmlformats.org/officeDocument/2006/relationships/image" Target="../media/image23.png"/><Relationship Id="rId23" Type="http://schemas.openxmlformats.org/officeDocument/2006/relationships/image" Target="../media/image1021.png"/><Relationship Id="rId28" Type="http://schemas.openxmlformats.org/officeDocument/2006/relationships/image" Target="../media/image51.svg"/><Relationship Id="rId10" Type="http://schemas.openxmlformats.org/officeDocument/2006/relationships/image" Target="../media/image10.svg"/><Relationship Id="rId19" Type="http://schemas.openxmlformats.org/officeDocument/2006/relationships/image" Target="../media/image981.png"/><Relationship Id="rId31" Type="http://schemas.openxmlformats.org/officeDocument/2006/relationships/image" Target="../media/image17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9.png"/><Relationship Id="rId14" Type="http://schemas.openxmlformats.org/officeDocument/2006/relationships/image" Target="../media/image951.png"/><Relationship Id="rId22" Type="http://schemas.openxmlformats.org/officeDocument/2006/relationships/image" Target="../media/image1011.png"/><Relationship Id="rId27" Type="http://schemas.openxmlformats.org/officeDocument/2006/relationships/image" Target="../media/image13.png"/><Relationship Id="rId30" Type="http://schemas.openxmlformats.org/officeDocument/2006/relationships/image" Target="../media/image16.svg"/><Relationship Id="rId8" Type="http://schemas.openxmlformats.org/officeDocument/2006/relationships/image" Target="../media/image22.sv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2.png"/><Relationship Id="rId18" Type="http://schemas.openxmlformats.org/officeDocument/2006/relationships/image" Target="../media/image971.png"/><Relationship Id="rId26" Type="http://schemas.openxmlformats.org/officeDocument/2006/relationships/image" Target="../media/image12.svg"/><Relationship Id="rId3" Type="http://schemas.openxmlformats.org/officeDocument/2006/relationships/diagramLayout" Target="../diagrams/layout20.xml"/><Relationship Id="rId21" Type="http://schemas.openxmlformats.org/officeDocument/2006/relationships/image" Target="../media/image1001.png"/><Relationship Id="rId34" Type="http://schemas.openxmlformats.org/officeDocument/2006/relationships/image" Target="../media/image1143.png"/><Relationship Id="rId7" Type="http://schemas.openxmlformats.org/officeDocument/2006/relationships/image" Target="../media/image21.png"/><Relationship Id="rId12" Type="http://schemas.openxmlformats.org/officeDocument/2006/relationships/image" Target="../media/image931.png"/><Relationship Id="rId17" Type="http://schemas.openxmlformats.org/officeDocument/2006/relationships/image" Target="../media/image961.png"/><Relationship Id="rId25" Type="http://schemas.openxmlformats.org/officeDocument/2006/relationships/image" Target="../media/image11.png"/><Relationship Id="rId33" Type="http://schemas.openxmlformats.org/officeDocument/2006/relationships/image" Target="../media/image892.png"/><Relationship Id="rId2" Type="http://schemas.openxmlformats.org/officeDocument/2006/relationships/diagramData" Target="../diagrams/data20.xml"/><Relationship Id="rId16" Type="http://schemas.openxmlformats.org/officeDocument/2006/relationships/image" Target="../media/image24.svg"/><Relationship Id="rId20" Type="http://schemas.openxmlformats.org/officeDocument/2006/relationships/image" Target="../media/image991.png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image" Target="../media/image922.png"/><Relationship Id="rId24" Type="http://schemas.openxmlformats.org/officeDocument/2006/relationships/image" Target="../media/image1031.png"/><Relationship Id="rId32" Type="http://schemas.openxmlformats.org/officeDocument/2006/relationships/image" Target="../media/image52.svg"/><Relationship Id="rId5" Type="http://schemas.openxmlformats.org/officeDocument/2006/relationships/diagramColors" Target="../diagrams/colors20.xml"/><Relationship Id="rId15" Type="http://schemas.openxmlformats.org/officeDocument/2006/relationships/image" Target="../media/image23.png"/><Relationship Id="rId23" Type="http://schemas.openxmlformats.org/officeDocument/2006/relationships/image" Target="../media/image1021.png"/><Relationship Id="rId28" Type="http://schemas.openxmlformats.org/officeDocument/2006/relationships/image" Target="../media/image51.svg"/><Relationship Id="rId10" Type="http://schemas.openxmlformats.org/officeDocument/2006/relationships/image" Target="../media/image10.svg"/><Relationship Id="rId19" Type="http://schemas.openxmlformats.org/officeDocument/2006/relationships/image" Target="../media/image981.png"/><Relationship Id="rId31" Type="http://schemas.openxmlformats.org/officeDocument/2006/relationships/image" Target="../media/image17.png"/><Relationship Id="rId4" Type="http://schemas.openxmlformats.org/officeDocument/2006/relationships/diagramQuickStyle" Target="../diagrams/quickStyle20.xml"/><Relationship Id="rId9" Type="http://schemas.openxmlformats.org/officeDocument/2006/relationships/image" Target="../media/image9.png"/><Relationship Id="rId14" Type="http://schemas.openxmlformats.org/officeDocument/2006/relationships/image" Target="../media/image951.png"/><Relationship Id="rId22" Type="http://schemas.openxmlformats.org/officeDocument/2006/relationships/image" Target="../media/image1011.png"/><Relationship Id="rId27" Type="http://schemas.openxmlformats.org/officeDocument/2006/relationships/image" Target="../media/image13.png"/><Relationship Id="rId30" Type="http://schemas.openxmlformats.org/officeDocument/2006/relationships/image" Target="../media/image16.svg"/><Relationship Id="rId8" Type="http://schemas.openxmlformats.org/officeDocument/2006/relationships/image" Target="../media/image22.sv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2.png"/><Relationship Id="rId13" Type="http://schemas.openxmlformats.org/officeDocument/2006/relationships/image" Target="../media/image1112.png"/><Relationship Id="rId18" Type="http://schemas.openxmlformats.org/officeDocument/2006/relationships/image" Target="../media/image1162.png"/><Relationship Id="rId26" Type="http://schemas.openxmlformats.org/officeDocument/2006/relationships/image" Target="../media/image16.svg"/><Relationship Id="rId3" Type="http://schemas.openxmlformats.org/officeDocument/2006/relationships/image" Target="../media/image22.svg"/><Relationship Id="rId21" Type="http://schemas.openxmlformats.org/officeDocument/2006/relationships/image" Target="../media/image11.png"/><Relationship Id="rId7" Type="http://schemas.openxmlformats.org/officeDocument/2006/relationships/image" Target="../media/image1072.png"/><Relationship Id="rId12" Type="http://schemas.openxmlformats.org/officeDocument/2006/relationships/image" Target="../media/image1102.png"/><Relationship Id="rId17" Type="http://schemas.openxmlformats.org/officeDocument/2006/relationships/image" Target="../media/image1152.png"/><Relationship Id="rId25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1142.png"/><Relationship Id="rId20" Type="http://schemas.openxmlformats.org/officeDocument/2006/relationships/image" Target="../media/image1182.png"/><Relationship Id="rId29" Type="http://schemas.openxmlformats.org/officeDocument/2006/relationships/image" Target="../media/image1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2.png"/><Relationship Id="rId11" Type="http://schemas.openxmlformats.org/officeDocument/2006/relationships/image" Target="../media/image24.svg"/><Relationship Id="rId24" Type="http://schemas.openxmlformats.org/officeDocument/2006/relationships/image" Target="../media/image51.svg"/><Relationship Id="rId5" Type="http://schemas.openxmlformats.org/officeDocument/2006/relationships/image" Target="../media/image10.svg"/><Relationship Id="rId15" Type="http://schemas.openxmlformats.org/officeDocument/2006/relationships/image" Target="../media/image1132.png"/><Relationship Id="rId23" Type="http://schemas.openxmlformats.org/officeDocument/2006/relationships/image" Target="../media/image13.png"/><Relationship Id="rId28" Type="http://schemas.openxmlformats.org/officeDocument/2006/relationships/image" Target="../media/image52.svg"/><Relationship Id="rId10" Type="http://schemas.openxmlformats.org/officeDocument/2006/relationships/image" Target="../media/image23.png"/><Relationship Id="rId19" Type="http://schemas.openxmlformats.org/officeDocument/2006/relationships/image" Target="../media/image1171.png"/><Relationship Id="rId4" Type="http://schemas.openxmlformats.org/officeDocument/2006/relationships/image" Target="../media/image9.png"/><Relationship Id="rId9" Type="http://schemas.openxmlformats.org/officeDocument/2006/relationships/image" Target="../media/image1092.png"/><Relationship Id="rId14" Type="http://schemas.openxmlformats.org/officeDocument/2006/relationships/image" Target="../media/image1122.png"/><Relationship Id="rId22" Type="http://schemas.openxmlformats.org/officeDocument/2006/relationships/image" Target="../media/image12.svg"/><Relationship Id="rId27" Type="http://schemas.openxmlformats.org/officeDocument/2006/relationships/image" Target="../media/image17.png"/><Relationship Id="rId30" Type="http://schemas.openxmlformats.org/officeDocument/2006/relationships/image" Target="../media/image120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1.png"/><Relationship Id="rId13" Type="http://schemas.openxmlformats.org/officeDocument/2006/relationships/image" Target="../media/image1882.png"/><Relationship Id="rId18" Type="http://schemas.openxmlformats.org/officeDocument/2006/relationships/image" Target="../media/image1931.png"/><Relationship Id="rId26" Type="http://schemas.openxmlformats.org/officeDocument/2006/relationships/image" Target="../media/image16.svg"/><Relationship Id="rId3" Type="http://schemas.openxmlformats.org/officeDocument/2006/relationships/image" Target="../media/image22.svg"/><Relationship Id="rId21" Type="http://schemas.openxmlformats.org/officeDocument/2006/relationships/image" Target="../media/image11.png"/><Relationship Id="rId7" Type="http://schemas.openxmlformats.org/officeDocument/2006/relationships/image" Target="../media/image1841.png"/><Relationship Id="rId12" Type="http://schemas.openxmlformats.org/officeDocument/2006/relationships/image" Target="../media/image1871.png"/><Relationship Id="rId17" Type="http://schemas.openxmlformats.org/officeDocument/2006/relationships/image" Target="../media/image1922.png"/><Relationship Id="rId25" Type="http://schemas.openxmlformats.org/officeDocument/2006/relationships/image" Target="../media/image15.png"/><Relationship Id="rId2" Type="http://schemas.openxmlformats.org/officeDocument/2006/relationships/image" Target="../media/image21.png"/><Relationship Id="rId16" Type="http://schemas.openxmlformats.org/officeDocument/2006/relationships/image" Target="../media/image1912.png"/><Relationship Id="rId20" Type="http://schemas.openxmlformats.org/officeDocument/2006/relationships/image" Target="../media/image1950.png"/><Relationship Id="rId29" Type="http://schemas.openxmlformats.org/officeDocument/2006/relationships/image" Target="../media/image1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1.png"/><Relationship Id="rId11" Type="http://schemas.openxmlformats.org/officeDocument/2006/relationships/image" Target="../media/image24.svg"/><Relationship Id="rId24" Type="http://schemas.openxmlformats.org/officeDocument/2006/relationships/image" Target="../media/image51.svg"/><Relationship Id="rId5" Type="http://schemas.openxmlformats.org/officeDocument/2006/relationships/image" Target="../media/image10.svg"/><Relationship Id="rId15" Type="http://schemas.openxmlformats.org/officeDocument/2006/relationships/image" Target="../media/image1902.png"/><Relationship Id="rId23" Type="http://schemas.openxmlformats.org/officeDocument/2006/relationships/image" Target="../media/image13.png"/><Relationship Id="rId28" Type="http://schemas.openxmlformats.org/officeDocument/2006/relationships/image" Target="../media/image52.svg"/><Relationship Id="rId10" Type="http://schemas.openxmlformats.org/officeDocument/2006/relationships/image" Target="../media/image23.png"/><Relationship Id="rId19" Type="http://schemas.openxmlformats.org/officeDocument/2006/relationships/image" Target="../media/image1941.png"/><Relationship Id="rId4" Type="http://schemas.openxmlformats.org/officeDocument/2006/relationships/image" Target="../media/image9.png"/><Relationship Id="rId9" Type="http://schemas.openxmlformats.org/officeDocument/2006/relationships/image" Target="../media/image1861.png"/><Relationship Id="rId14" Type="http://schemas.openxmlformats.org/officeDocument/2006/relationships/image" Target="../media/image1892.png"/><Relationship Id="rId22" Type="http://schemas.openxmlformats.org/officeDocument/2006/relationships/image" Target="../media/image12.svg"/><Relationship Id="rId27" Type="http://schemas.openxmlformats.org/officeDocument/2006/relationships/image" Target="../media/image17.png"/><Relationship Id="rId30" Type="http://schemas.openxmlformats.org/officeDocument/2006/relationships/image" Target="../media/image197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8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140.png"/><Relationship Id="rId21" Type="http://schemas.openxmlformats.org/officeDocument/2006/relationships/image" Target="../media/image52.svg"/><Relationship Id="rId34" Type="http://schemas.openxmlformats.org/officeDocument/2006/relationships/image" Target="../media/image135.png"/><Relationship Id="rId42" Type="http://schemas.openxmlformats.org/officeDocument/2006/relationships/image" Target="../media/image53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130.png"/><Relationship Id="rId41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9.png"/><Relationship Id="rId32" Type="http://schemas.openxmlformats.org/officeDocument/2006/relationships/image" Target="../media/image133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5" Type="http://schemas.openxmlformats.org/officeDocument/2006/relationships/image" Target="../media/image120.png"/><Relationship Id="rId15" Type="http://schemas.openxmlformats.org/officeDocument/2006/relationships/image" Target="../media/image12.svg"/><Relationship Id="rId23" Type="http://schemas.openxmlformats.org/officeDocument/2006/relationships/image" Target="../media/image22.svg"/><Relationship Id="rId36" Type="http://schemas.openxmlformats.org/officeDocument/2006/relationships/image" Target="../media/image137.png"/><Relationship Id="rId10" Type="http://schemas.openxmlformats.org/officeDocument/2006/relationships/image" Target="../media/image125.png"/><Relationship Id="rId19" Type="http://schemas.openxmlformats.org/officeDocument/2006/relationships/image" Target="../media/image16.svg"/><Relationship Id="rId31" Type="http://schemas.openxmlformats.org/officeDocument/2006/relationships/image" Target="../media/image132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Relationship Id="rId27" Type="http://schemas.openxmlformats.org/officeDocument/2006/relationships/image" Target="../media/image24.svg"/><Relationship Id="rId30" Type="http://schemas.openxmlformats.org/officeDocument/2006/relationships/image" Target="../media/image131.png"/><Relationship Id="rId35" Type="http://schemas.openxmlformats.org/officeDocument/2006/relationships/image" Target="../media/image136.png"/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12" Type="http://schemas.openxmlformats.org/officeDocument/2006/relationships/image" Target="../media/image127.png"/><Relationship Id="rId17" Type="http://schemas.openxmlformats.org/officeDocument/2006/relationships/image" Target="../media/image51.svg"/><Relationship Id="rId25" Type="http://schemas.openxmlformats.org/officeDocument/2006/relationships/image" Target="../media/image10.svg"/><Relationship Id="rId33" Type="http://schemas.openxmlformats.org/officeDocument/2006/relationships/image" Target="../media/image134.png"/><Relationship Id="rId38" Type="http://schemas.openxmlformats.org/officeDocument/2006/relationships/image" Target="../media/image13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1.png"/><Relationship Id="rId3" Type="http://schemas.openxmlformats.org/officeDocument/2006/relationships/image" Target="../media/image212.png"/><Relationship Id="rId7" Type="http://schemas.openxmlformats.org/officeDocument/2006/relationships/image" Target="../media/image190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1.png"/><Relationship Id="rId5" Type="http://schemas.openxmlformats.org/officeDocument/2006/relationships/image" Target="../media/image1881.png"/><Relationship Id="rId4" Type="http://schemas.openxmlformats.org/officeDocument/2006/relationships/image" Target="../media/image213.png"/><Relationship Id="rId9" Type="http://schemas.openxmlformats.org/officeDocument/2006/relationships/image" Target="../media/image192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1.png"/><Relationship Id="rId2" Type="http://schemas.openxmlformats.org/officeDocument/2006/relationships/image" Target="../media/image126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2.png"/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1.png"/><Relationship Id="rId5" Type="http://schemas.openxmlformats.org/officeDocument/2006/relationships/image" Target="../media/image1771.png"/><Relationship Id="rId4" Type="http://schemas.openxmlformats.org/officeDocument/2006/relationships/image" Target="../media/image176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1.png"/><Relationship Id="rId7" Type="http://schemas.openxmlformats.org/officeDocument/2006/relationships/image" Target="../media/image1781.png"/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1.png"/><Relationship Id="rId5" Type="http://schemas.openxmlformats.org/officeDocument/2006/relationships/image" Target="../media/image1761.png"/><Relationship Id="rId4" Type="http://schemas.openxmlformats.org/officeDocument/2006/relationships/image" Target="../media/image175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1.png"/><Relationship Id="rId3" Type="http://schemas.openxmlformats.org/officeDocument/2006/relationships/image" Target="../media/image1791.png"/><Relationship Id="rId7" Type="http://schemas.openxmlformats.org/officeDocument/2006/relationships/image" Target="../media/image1771.png"/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2.png"/><Relationship Id="rId5" Type="http://schemas.openxmlformats.org/officeDocument/2006/relationships/image" Target="../media/image1761.png"/><Relationship Id="rId4" Type="http://schemas.openxmlformats.org/officeDocument/2006/relationships/image" Target="../media/image17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1.png"/><Relationship Id="rId3" Type="http://schemas.openxmlformats.org/officeDocument/2006/relationships/image" Target="../media/image1791.png"/><Relationship Id="rId7" Type="http://schemas.openxmlformats.org/officeDocument/2006/relationships/image" Target="../media/image1771.png"/><Relationship Id="rId2" Type="http://schemas.openxmlformats.org/officeDocument/2006/relationships/image" Target="../media/image17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2.png"/><Relationship Id="rId5" Type="http://schemas.openxmlformats.org/officeDocument/2006/relationships/image" Target="../media/image1761.png"/><Relationship Id="rId4" Type="http://schemas.openxmlformats.org/officeDocument/2006/relationships/image" Target="../media/image1752.png"/><Relationship Id="rId9" Type="http://schemas.openxmlformats.org/officeDocument/2006/relationships/image" Target="../media/image178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image" Target="../media/image18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1.png"/><Relationship Id="rId4" Type="http://schemas.openxmlformats.org/officeDocument/2006/relationships/image" Target="../media/image16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1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1.png"/><Relationship Id="rId7" Type="http://schemas.openxmlformats.org/officeDocument/2006/relationships/image" Target="../media/image16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1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1.png"/><Relationship Id="rId3" Type="http://schemas.openxmlformats.org/officeDocument/2006/relationships/image" Target="../media/image1621.png"/><Relationship Id="rId7" Type="http://schemas.openxmlformats.org/officeDocument/2006/relationships/image" Target="../media/image1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1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21.png"/><Relationship Id="rId7" Type="http://schemas.openxmlformats.org/officeDocument/2006/relationships/image" Target="../media/image1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1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Relationship Id="rId9" Type="http://schemas.openxmlformats.org/officeDocument/2006/relationships/image" Target="../media/image1631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21.png"/><Relationship Id="rId7" Type="http://schemas.openxmlformats.org/officeDocument/2006/relationships/image" Target="../media/image1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1.png"/><Relationship Id="rId5" Type="http://schemas.openxmlformats.org/officeDocument/2006/relationships/image" Target="../media/image1651.png"/><Relationship Id="rId4" Type="http://schemas.openxmlformats.org/officeDocument/2006/relationships/image" Target="../media/image1641.png"/><Relationship Id="rId9" Type="http://schemas.openxmlformats.org/officeDocument/2006/relationships/image" Target="../media/image163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B7D39-F9A8-1938-8FD6-C57E0702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1716" y="976384"/>
            <a:ext cx="14828411" cy="2387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Into the Unknown: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Assigning Reviewers to Papers with Uncertain Affinities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3D9CB-7DD9-CBAF-C65B-1DD59BAFD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928" y="5437023"/>
            <a:ext cx="2441103" cy="495972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Justin Payan</a:t>
            </a:r>
          </a:p>
        </p:txBody>
      </p:sp>
      <p:cxnSp>
        <p:nvCxnSpPr>
          <p:cNvPr id="2054" name="Straight Connector 205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38E72D-5267-F8BE-643D-4B6CE663685B}"/>
              </a:ext>
            </a:extLst>
          </p:cNvPr>
          <p:cNvSpPr/>
          <p:nvPr/>
        </p:nvSpPr>
        <p:spPr>
          <a:xfrm>
            <a:off x="4105275" y="5963481"/>
            <a:ext cx="3981450" cy="5954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FBD96-79C0-007A-A082-BB8F1C739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73" y="6056429"/>
            <a:ext cx="3493635" cy="43134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094AE0-4655-E61C-8807-BF487C59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90" y="3897985"/>
            <a:ext cx="1471433" cy="147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AA6D0B2-F605-D07F-5B97-58BA3DEA3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"/>
          <a:stretch/>
        </p:blipFill>
        <p:spPr bwMode="auto">
          <a:xfrm>
            <a:off x="1651168" y="3928040"/>
            <a:ext cx="1471433" cy="14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7A5EE2-F1B0-92B7-5024-0A8FBDF0A957}"/>
              </a:ext>
            </a:extLst>
          </p:cNvPr>
          <p:cNvSpPr txBox="1"/>
          <p:nvPr/>
        </p:nvSpPr>
        <p:spPr>
          <a:xfrm>
            <a:off x="8990353" y="5437023"/>
            <a:ext cx="104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Yair </a:t>
            </a:r>
            <a:r>
              <a:rPr lang="en-US" dirty="0" err="1">
                <a:solidFill>
                  <a:schemeClr val="bg1"/>
                </a:solidFill>
              </a:rPr>
              <a:t>Zick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0A0F0-8477-3930-F2B5-EF0D7D1299D0}"/>
              </a:ext>
            </a:extLst>
          </p:cNvPr>
          <p:cNvSpPr txBox="1"/>
          <p:nvPr/>
        </p:nvSpPr>
        <p:spPr>
          <a:xfrm>
            <a:off x="1549443" y="5437023"/>
            <a:ext cx="167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Cyrus Cousins</a:t>
            </a:r>
          </a:p>
        </p:txBody>
      </p:sp>
      <p:pic>
        <p:nvPicPr>
          <p:cNvPr id="1026" name="Picture 2" descr="Justin Payan">
            <a:extLst>
              <a:ext uri="{FF2B5EF4-FFF2-40B4-BE49-F238E27FC236}">
                <a16:creationId xmlns:a16="http://schemas.microsoft.com/office/drawing/2014/main" id="{874532F4-98AB-D5A6-6A14-90901E5FB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64" y="3928040"/>
            <a:ext cx="1471433" cy="14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3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99F41E-EE79-3493-0B05-8B8A2E3BEF59}"/>
              </a:ext>
            </a:extLst>
          </p:cNvPr>
          <p:cNvSpPr/>
          <p:nvPr/>
        </p:nvSpPr>
        <p:spPr>
          <a:xfrm>
            <a:off x="8756255" y="3347290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6C456-3775-C1C0-028D-640C0921351D}"/>
                  </a:ext>
                </a:extLst>
              </p:cNvPr>
              <p:cNvSpPr txBox="1"/>
              <p:nvPr/>
            </p:nvSpPr>
            <p:spPr>
              <a:xfrm>
                <a:off x="620341" y="1907498"/>
                <a:ext cx="6656425" cy="13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Papers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reviewers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Valid assignments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Affinity score 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b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6C456-3775-C1C0-028D-640C09213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41" y="1907498"/>
                <a:ext cx="6656425" cy="1315681"/>
              </a:xfrm>
              <a:prstGeom prst="rect">
                <a:avLst/>
              </a:prstGeom>
              <a:blipFill>
                <a:blip r:embed="rId2"/>
                <a:stretch>
                  <a:fillRect t="-3241" b="-8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616849-25DF-D9F0-7098-38B225FAA7BE}"/>
              </a:ext>
            </a:extLst>
          </p:cNvPr>
          <p:cNvCxnSpPr>
            <a:cxnSpLocks/>
          </p:cNvCxnSpPr>
          <p:nvPr/>
        </p:nvCxnSpPr>
        <p:spPr>
          <a:xfrm flipV="1">
            <a:off x="8187819" y="2609087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400E52-E477-1235-BF20-375C582F3172}"/>
              </a:ext>
            </a:extLst>
          </p:cNvPr>
          <p:cNvCxnSpPr>
            <a:cxnSpLocks/>
          </p:cNvCxnSpPr>
          <p:nvPr/>
        </p:nvCxnSpPr>
        <p:spPr>
          <a:xfrm>
            <a:off x="8187819" y="4695252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D73BA73-C318-9E6E-07CE-BFE94B0588A4}"/>
              </a:ext>
            </a:extLst>
          </p:cNvPr>
          <p:cNvSpPr/>
          <p:nvPr/>
        </p:nvSpPr>
        <p:spPr>
          <a:xfrm>
            <a:off x="8846723" y="32375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3627C-E3A3-0B59-650F-8B27C8FE3183}"/>
                  </a:ext>
                </a:extLst>
              </p:cNvPr>
              <p:cNvSpPr txBox="1"/>
              <p:nvPr/>
            </p:nvSpPr>
            <p:spPr>
              <a:xfrm>
                <a:off x="8343084" y="2818678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3627C-E3A3-0B59-650F-8B27C8FE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084" y="2818678"/>
                <a:ext cx="7270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21E4A7-EBD8-290D-CDE4-0600F2180BFF}"/>
                  </a:ext>
                </a:extLst>
              </p:cNvPr>
              <p:cNvSpPr txBox="1"/>
              <p:nvPr/>
            </p:nvSpPr>
            <p:spPr>
              <a:xfrm>
                <a:off x="9225426" y="423358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21E4A7-EBD8-290D-CDE4-0600F2180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426" y="4233587"/>
                <a:ext cx="7270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ECC0DD-F3CA-B970-0F29-EF0FC480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172B5-0741-441B-7C3A-392CB1D2C032}"/>
              </a:ext>
            </a:extLst>
          </p:cNvPr>
          <p:cNvSpPr/>
          <p:nvPr/>
        </p:nvSpPr>
        <p:spPr>
          <a:xfrm>
            <a:off x="9411905" y="433365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0B70B-D0B9-2E05-7FF5-B66B176352CA}"/>
                  </a:ext>
                </a:extLst>
              </p:cNvPr>
              <p:cNvSpPr txBox="1"/>
              <p:nvPr/>
            </p:nvSpPr>
            <p:spPr>
              <a:xfrm>
                <a:off x="8253077" y="351437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0B70B-D0B9-2E05-7FF5-B66B1763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77" y="3514377"/>
                <a:ext cx="7270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ED849AA-D4E2-8ED8-AA04-231A5009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Reviewer Assignment Under Uncertainty (RAU)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CA98B6C-1763-8DC5-A1A6-0BDDF8FE9CC1}"/>
                  </a:ext>
                </a:extLst>
              </p:cNvPr>
              <p:cNvSpPr/>
              <p:nvPr/>
            </p:nvSpPr>
            <p:spPr>
              <a:xfrm>
                <a:off x="472517" y="3495290"/>
                <a:ext cx="7201144" cy="23245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000" b="0" dirty="0">
                    <a:solidFill>
                      <a:schemeClr val="tx1"/>
                    </a:solidFill>
                  </a:rPr>
                  <a:t>Objective: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𝑈𝑆𝑊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CA98B6C-1763-8DC5-A1A6-0BDDF8FE9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7" y="3495290"/>
                <a:ext cx="7201144" cy="232459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1103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6195-AD11-ECCD-47B4-C2D959C0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Division at IJCAI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BB46-CF34-B115-7266-A618D9478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Anyone want to co-organize?</a:t>
            </a:r>
          </a:p>
          <a:p>
            <a:r>
              <a:rPr lang="en-US" dirty="0"/>
              <a:t>Plan to submit papers!</a:t>
            </a:r>
          </a:p>
          <a:p>
            <a:r>
              <a:rPr lang="en-US" dirty="0"/>
              <a:t>Mention proposed schedule,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0B2B1-2C15-1B18-163B-B5B35082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13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0" descr="Image">
            <a:extLst>
              <a:ext uri="{FF2B5EF4-FFF2-40B4-BE49-F238E27FC236}">
                <a16:creationId xmlns:a16="http://schemas.microsoft.com/office/drawing/2014/main" id="{0CC10CDB-00DA-2BFD-8E51-C9259B3F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31" y="3377872"/>
            <a:ext cx="945846" cy="9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/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/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/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/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/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/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25729C8-9284-21AB-D1DB-4427D70B04E3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252F76-35FD-C9B7-411B-4919FE48BD7D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CCD43EB-CBC2-A8AB-0E2A-310D370C2CED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60E2FD-853E-5C2A-175C-569831B7121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FFF5A5E-6C43-E1B8-430D-3B50ADF23FBE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A6E01E-7645-301F-7BD0-8B84E7FAB112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4C6D65E1-DC1A-5959-8192-AA7C654D6EDF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2" name="Picture 2" descr="Association for the Advancement of Artificial Intelligence (AAAI), 2023 ...">
            <a:extLst>
              <a:ext uri="{FF2B5EF4-FFF2-40B4-BE49-F238E27FC236}">
                <a16:creationId xmlns:a16="http://schemas.microsoft.com/office/drawing/2014/main" id="{AB6D8097-57A6-CCAF-688A-1D388416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1" y="5065446"/>
            <a:ext cx="1172014" cy="9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5E625-7CEF-5417-1A09-9153ED5D7DB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7744" y="5826121"/>
            <a:ext cx="5849166" cy="666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76FC5-5B41-B45B-CBB8-E3F4AC6173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68020" y="4575985"/>
            <a:ext cx="7387681" cy="11646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2A704-0796-3E02-0802-FBD2C82B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1460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10" descr="Image">
            <a:extLst>
              <a:ext uri="{FF2B5EF4-FFF2-40B4-BE49-F238E27FC236}">
                <a16:creationId xmlns:a16="http://schemas.microsoft.com/office/drawing/2014/main" id="{0CC10CDB-00DA-2BFD-8E51-C9259B3F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431" y="3377872"/>
            <a:ext cx="945846" cy="9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/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/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/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/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/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/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25729C8-9284-21AB-D1DB-4427D70B04E3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252F76-35FD-C9B7-411B-4919FE48BD7D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CCD43EB-CBC2-A8AB-0E2A-310D370C2CED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60E2FD-853E-5C2A-175C-569831B7121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FFF5A5E-6C43-E1B8-430D-3B50ADF23FBE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A6E01E-7645-301F-7BD0-8B84E7FAB112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4C6D65E1-DC1A-5959-8192-AA7C654D6EDF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2" name="Picture 2" descr="Association for the Advancement of Artificial Intelligence (AAAI), 2023 ...">
            <a:extLst>
              <a:ext uri="{FF2B5EF4-FFF2-40B4-BE49-F238E27FC236}">
                <a16:creationId xmlns:a16="http://schemas.microsoft.com/office/drawing/2014/main" id="{AB6D8097-57A6-CCAF-688A-1D388416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81" y="5065446"/>
            <a:ext cx="1172014" cy="9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5E625-7CEF-5417-1A09-9153ED5D7DB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7744" y="5826121"/>
            <a:ext cx="5849166" cy="666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76FC5-5B41-B45B-CBB8-E3F4AC61733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968020" y="4575985"/>
            <a:ext cx="7387681" cy="11646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030614-008B-F56F-94EA-35FF73CC4601}"/>
              </a:ext>
            </a:extLst>
          </p:cNvPr>
          <p:cNvSpPr/>
          <p:nvPr/>
        </p:nvSpPr>
        <p:spPr>
          <a:xfrm>
            <a:off x="3657600" y="2691755"/>
            <a:ext cx="8211127" cy="382119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3EED45-0212-6C96-CD5D-27E0A1745688}"/>
              </a:ext>
            </a:extLst>
          </p:cNvPr>
          <p:cNvSpPr/>
          <p:nvPr/>
        </p:nvSpPr>
        <p:spPr>
          <a:xfrm>
            <a:off x="5850399" y="3597522"/>
            <a:ext cx="4771440" cy="188365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 this necessarily correlate with review quality?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1B04E0-F7F0-5C4B-5AC2-0A54B9E4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15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</a:t>
            </a:r>
            <a:r>
              <a:rPr lang="en-US" dirty="0" err="1"/>
              <a:t>Deciderata</a:t>
            </a:r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61342" y="1690688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 affinity (welfare/USW)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6B4CAC-A218-EB5F-BEE3-0FA65FE957C4}"/>
              </a:ext>
            </a:extLst>
          </p:cNvPr>
          <p:cNvSpPr/>
          <p:nvPr/>
        </p:nvSpPr>
        <p:spPr>
          <a:xfrm>
            <a:off x="1361342" y="4568443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Fast to compute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52B540-0A87-16F4-55A3-F83707EA08E8}"/>
              </a:ext>
            </a:extLst>
          </p:cNvPr>
          <p:cNvSpPr/>
          <p:nvPr/>
        </p:nvSpPr>
        <p:spPr>
          <a:xfrm>
            <a:off x="6597647" y="1690688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Fair to papers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1AC173-46C8-E93C-B1FC-F9ED43A6C738}"/>
              </a:ext>
            </a:extLst>
          </p:cNvPr>
          <p:cNvSpPr/>
          <p:nvPr/>
        </p:nvSpPr>
        <p:spPr>
          <a:xfrm>
            <a:off x="6597647" y="4565886"/>
            <a:ext cx="4193121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Adapt to constraints</a:t>
            </a:r>
          </a:p>
        </p:txBody>
      </p:sp>
      <p:pic>
        <p:nvPicPr>
          <p:cNvPr id="8" name="Graphic 71" descr="Document with solid fill">
            <a:extLst>
              <a:ext uri="{FF2B5EF4-FFF2-40B4-BE49-F238E27FC236}">
                <a16:creationId xmlns:a16="http://schemas.microsoft.com/office/drawing/2014/main" id="{41EEAC73-A0D5-A9BE-9484-DBEEDB94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51" y="339834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6F348E-19EC-D367-80CD-C2AA1FE26A3E}"/>
                  </a:ext>
                </a:extLst>
              </p:cNvPr>
              <p:cNvSpPr txBox="1"/>
              <p:nvPr/>
            </p:nvSpPr>
            <p:spPr>
              <a:xfrm>
                <a:off x="1608589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6F348E-19EC-D367-80CD-C2AA1FE26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89" y="3433071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8DFD0-0F93-FC6D-DA79-3696460FFBB8}"/>
                  </a:ext>
                </a:extLst>
              </p:cNvPr>
              <p:cNvSpPr txBox="1"/>
              <p:nvPr/>
            </p:nvSpPr>
            <p:spPr>
              <a:xfrm>
                <a:off x="2356776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8DFD0-0F93-FC6D-DA79-3696460F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76" y="3433071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01D02C9A-2B4D-27B0-DD12-0BCB9C585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594" y="2687241"/>
            <a:ext cx="745830" cy="745830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5E446009-0D52-9918-9D51-25C348EC3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4565" y="2687240"/>
            <a:ext cx="745830" cy="7458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70DF73C-2688-794B-43DD-64A7968A37E8}"/>
              </a:ext>
            </a:extLst>
          </p:cNvPr>
          <p:cNvSpPr/>
          <p:nvPr/>
        </p:nvSpPr>
        <p:spPr>
          <a:xfrm>
            <a:off x="1569251" y="347798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Graphic 71" descr="Document with solid fill">
            <a:extLst>
              <a:ext uri="{FF2B5EF4-FFF2-40B4-BE49-F238E27FC236}">
                <a16:creationId xmlns:a16="http://schemas.microsoft.com/office/drawing/2014/main" id="{90A24BA1-ED38-C6D4-0413-B8DA0EFD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505" y="339834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414D52-8AF6-3E45-7116-11CA8E9057E3}"/>
                  </a:ext>
                </a:extLst>
              </p:cNvPr>
              <p:cNvSpPr txBox="1"/>
              <p:nvPr/>
            </p:nvSpPr>
            <p:spPr>
              <a:xfrm>
                <a:off x="4418543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414D52-8AF6-3E45-7116-11CA8E905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43" y="3433071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DA5374-7158-2FFF-8145-C1175EDA4CA3}"/>
                  </a:ext>
                </a:extLst>
              </p:cNvPr>
              <p:cNvSpPr txBox="1"/>
              <p:nvPr/>
            </p:nvSpPr>
            <p:spPr>
              <a:xfrm>
                <a:off x="5166730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DA5374-7158-2FFF-8145-C1175EDA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30" y="343307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BA8C0056-4EC9-8F1F-16AE-D08FDFCA5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8548" y="2687241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A79D1EFB-892C-177B-FE51-0508DFFE8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4519" y="2687240"/>
            <a:ext cx="745830" cy="74583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086CAD7-42B3-A9FC-5F82-086D7A4BB29D}"/>
              </a:ext>
            </a:extLst>
          </p:cNvPr>
          <p:cNvSpPr/>
          <p:nvPr/>
        </p:nvSpPr>
        <p:spPr>
          <a:xfrm>
            <a:off x="5133760" y="347798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DB871F-2BA7-ABBC-5144-077CBFFC6438}"/>
              </a:ext>
            </a:extLst>
          </p:cNvPr>
          <p:cNvSpPr/>
          <p:nvPr/>
        </p:nvSpPr>
        <p:spPr>
          <a:xfrm>
            <a:off x="819551" y="2687240"/>
            <a:ext cx="2101575" cy="1418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1F2CF-5E21-6EC5-671D-1A7A1F086698}"/>
              </a:ext>
            </a:extLst>
          </p:cNvPr>
          <p:cNvSpPr/>
          <p:nvPr/>
        </p:nvSpPr>
        <p:spPr>
          <a:xfrm>
            <a:off x="3638169" y="2687239"/>
            <a:ext cx="2101575" cy="1418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B91BCC-2CF1-2CF0-670D-9F894957A0F4}"/>
                  </a:ext>
                </a:extLst>
              </p:cNvPr>
              <p:cNvSpPr txBox="1"/>
              <p:nvPr/>
            </p:nvSpPr>
            <p:spPr>
              <a:xfrm>
                <a:off x="3073819" y="316765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B91BCC-2CF1-2CF0-670D-9F894957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19" y="3167655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Hourglass 30% outline">
            <a:extLst>
              <a:ext uri="{FF2B5EF4-FFF2-40B4-BE49-F238E27FC236}">
                <a16:creationId xmlns:a16="http://schemas.microsoft.com/office/drawing/2014/main" id="{C5C6E65E-271D-8F85-88B5-76F17BA3F6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1126" y="5322371"/>
            <a:ext cx="1170504" cy="1170504"/>
          </a:xfrm>
          <a:prstGeom prst="rect">
            <a:avLst/>
          </a:prstGeom>
        </p:spPr>
      </p:pic>
      <p:pic>
        <p:nvPicPr>
          <p:cNvPr id="63" name="Graphic 70" descr="Document with solid fill">
            <a:extLst>
              <a:ext uri="{FF2B5EF4-FFF2-40B4-BE49-F238E27FC236}">
                <a16:creationId xmlns:a16="http://schemas.microsoft.com/office/drawing/2014/main" id="{4D8DE9BC-E702-0831-9EB2-B8D2000A4F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72714" y="3119967"/>
            <a:ext cx="626494" cy="626494"/>
          </a:xfrm>
          <a:prstGeom prst="rect">
            <a:avLst/>
          </a:prstGeom>
        </p:spPr>
      </p:pic>
      <p:pic>
        <p:nvPicPr>
          <p:cNvPr id="69" name="Graphic 71" descr="Document with solid fill">
            <a:extLst>
              <a:ext uri="{FF2B5EF4-FFF2-40B4-BE49-F238E27FC236}">
                <a16:creationId xmlns:a16="http://schemas.microsoft.com/office/drawing/2014/main" id="{1B3F6DA1-6574-38D4-6B27-0FC2E4D3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2714" y="2482628"/>
            <a:ext cx="626494" cy="626494"/>
          </a:xfrm>
          <a:prstGeom prst="rect">
            <a:avLst/>
          </a:prstGeom>
        </p:spPr>
      </p:pic>
      <p:pic>
        <p:nvPicPr>
          <p:cNvPr id="70" name="Graphic 71" descr="Document with solid fill">
            <a:extLst>
              <a:ext uri="{FF2B5EF4-FFF2-40B4-BE49-F238E27FC236}">
                <a16:creationId xmlns:a16="http://schemas.microsoft.com/office/drawing/2014/main" id="{03914C39-C7E5-7E81-9A23-CEB50B5BE5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72714" y="3757306"/>
            <a:ext cx="626494" cy="626494"/>
          </a:xfrm>
          <a:prstGeom prst="rect">
            <a:avLst/>
          </a:prstGeom>
        </p:spPr>
      </p:pic>
      <p:pic>
        <p:nvPicPr>
          <p:cNvPr id="72" name="Graphic 71" descr="Smiling face outline with solid fill">
            <a:extLst>
              <a:ext uri="{FF2B5EF4-FFF2-40B4-BE49-F238E27FC236}">
                <a16:creationId xmlns:a16="http://schemas.microsoft.com/office/drawing/2014/main" id="{3459F1C5-3610-B94D-F5EF-1418D665E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62409" y="2518647"/>
            <a:ext cx="563294" cy="563294"/>
          </a:xfrm>
          <a:prstGeom prst="rect">
            <a:avLst/>
          </a:prstGeom>
        </p:spPr>
      </p:pic>
      <p:pic>
        <p:nvPicPr>
          <p:cNvPr id="76" name="Graphic 75" descr="Expressionless face outline with solid fill">
            <a:extLst>
              <a:ext uri="{FF2B5EF4-FFF2-40B4-BE49-F238E27FC236}">
                <a16:creationId xmlns:a16="http://schemas.microsoft.com/office/drawing/2014/main" id="{816C910D-C0B2-5B3C-10E4-37598BA84F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2410" y="3158148"/>
            <a:ext cx="563294" cy="563294"/>
          </a:xfrm>
          <a:prstGeom prst="rect">
            <a:avLst/>
          </a:prstGeom>
        </p:spPr>
      </p:pic>
      <p:pic>
        <p:nvPicPr>
          <p:cNvPr id="79" name="Graphic 78" descr="Expressionless face outline with solid fill">
            <a:extLst>
              <a:ext uri="{FF2B5EF4-FFF2-40B4-BE49-F238E27FC236}">
                <a16:creationId xmlns:a16="http://schemas.microsoft.com/office/drawing/2014/main" id="{F711F1E9-AC22-6641-E881-4183893CA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2409" y="3797649"/>
            <a:ext cx="563294" cy="563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97773F-C595-21B8-C641-7D0DBB634ED6}"/>
                  </a:ext>
                </a:extLst>
              </p:cNvPr>
              <p:cNvSpPr txBox="1"/>
              <p:nvPr/>
            </p:nvSpPr>
            <p:spPr>
              <a:xfrm>
                <a:off x="8558765" y="31716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97773F-C595-21B8-C641-7D0DBB634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65" y="317160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4F69E2F2-8D4E-E3E9-33CC-0A1CDEAFD32E}"/>
              </a:ext>
            </a:extLst>
          </p:cNvPr>
          <p:cNvSpPr/>
          <p:nvPr/>
        </p:nvSpPr>
        <p:spPr>
          <a:xfrm>
            <a:off x="7064028" y="2448130"/>
            <a:ext cx="1331830" cy="1970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70" descr="Document with solid fill">
            <a:extLst>
              <a:ext uri="{FF2B5EF4-FFF2-40B4-BE49-F238E27FC236}">
                <a16:creationId xmlns:a16="http://schemas.microsoft.com/office/drawing/2014/main" id="{A6B0BCF2-1A5C-C87E-8505-3D1659C67F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2393" y="3119967"/>
            <a:ext cx="626494" cy="626494"/>
          </a:xfrm>
          <a:prstGeom prst="rect">
            <a:avLst/>
          </a:prstGeom>
        </p:spPr>
      </p:pic>
      <p:pic>
        <p:nvPicPr>
          <p:cNvPr id="83" name="Graphic 71" descr="Document with solid fill">
            <a:extLst>
              <a:ext uri="{FF2B5EF4-FFF2-40B4-BE49-F238E27FC236}">
                <a16:creationId xmlns:a16="http://schemas.microsoft.com/office/drawing/2014/main" id="{5B36ABB7-E755-514B-977C-EA4435B6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2393" y="2482628"/>
            <a:ext cx="626494" cy="626494"/>
          </a:xfrm>
          <a:prstGeom prst="rect">
            <a:avLst/>
          </a:prstGeom>
        </p:spPr>
      </p:pic>
      <p:pic>
        <p:nvPicPr>
          <p:cNvPr id="84" name="Graphic 71" descr="Document with solid fill">
            <a:extLst>
              <a:ext uri="{FF2B5EF4-FFF2-40B4-BE49-F238E27FC236}">
                <a16:creationId xmlns:a16="http://schemas.microsoft.com/office/drawing/2014/main" id="{EE0B9FD9-1607-B485-4A65-39970EF237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22393" y="3757306"/>
            <a:ext cx="626494" cy="626494"/>
          </a:xfrm>
          <a:prstGeom prst="rect">
            <a:avLst/>
          </a:prstGeom>
        </p:spPr>
      </p:pic>
      <p:pic>
        <p:nvPicPr>
          <p:cNvPr id="85" name="Graphic 84" descr="Smiling face outline with solid fill">
            <a:extLst>
              <a:ext uri="{FF2B5EF4-FFF2-40B4-BE49-F238E27FC236}">
                <a16:creationId xmlns:a16="http://schemas.microsoft.com/office/drawing/2014/main" id="{827C4635-D802-645E-C6A1-AA0FCB179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2088" y="2518647"/>
            <a:ext cx="563294" cy="563294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B8BA770B-A3D5-E6D4-23E5-974063709D16}"/>
              </a:ext>
            </a:extLst>
          </p:cNvPr>
          <p:cNvSpPr/>
          <p:nvPr/>
        </p:nvSpPr>
        <p:spPr>
          <a:xfrm>
            <a:off x="9113707" y="2448130"/>
            <a:ext cx="1331830" cy="1970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raphic 89" descr="Sad face outline with solid fill">
            <a:extLst>
              <a:ext uri="{FF2B5EF4-FFF2-40B4-BE49-F238E27FC236}">
                <a16:creationId xmlns:a16="http://schemas.microsoft.com/office/drawing/2014/main" id="{0D905995-2E2D-3C31-9A2D-B46EB77508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12088" y="3797649"/>
            <a:ext cx="563294" cy="563294"/>
          </a:xfrm>
          <a:prstGeom prst="rect">
            <a:avLst/>
          </a:prstGeom>
        </p:spPr>
      </p:pic>
      <p:pic>
        <p:nvPicPr>
          <p:cNvPr id="91" name="Graphic 90" descr="Smiling face outline with solid fill">
            <a:extLst>
              <a:ext uri="{FF2B5EF4-FFF2-40B4-BE49-F238E27FC236}">
                <a16:creationId xmlns:a16="http://schemas.microsoft.com/office/drawing/2014/main" id="{6ACF3920-7C56-9CA5-2A2F-8217552D54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5128" y="3158148"/>
            <a:ext cx="563294" cy="563294"/>
          </a:xfrm>
          <a:prstGeom prst="rect">
            <a:avLst/>
          </a:prstGeom>
        </p:spPr>
      </p:pic>
      <p:pic>
        <p:nvPicPr>
          <p:cNvPr id="93" name="Graphic 92" descr="Chameleon with solid fill">
            <a:extLst>
              <a:ext uri="{FF2B5EF4-FFF2-40B4-BE49-F238E27FC236}">
                <a16:creationId xmlns:a16="http://schemas.microsoft.com/office/drawing/2014/main" id="{45B7F298-E743-C200-A8B7-2E1DAD8A61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044056" y="5092894"/>
            <a:ext cx="1667522" cy="16675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03E1C-ABD1-7C7D-32FF-1DDA5F472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40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Allocation </a:t>
            </a:r>
            <a:r>
              <a:rPr lang="en-US" dirty="0" err="1"/>
              <a:t>Deciderata</a:t>
            </a:r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5A5BB30-EB47-F081-BA93-BBB66A183500}"/>
              </a:ext>
            </a:extLst>
          </p:cNvPr>
          <p:cNvSpPr/>
          <p:nvPr/>
        </p:nvSpPr>
        <p:spPr>
          <a:xfrm>
            <a:off x="1361342" y="1690688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 affinity (welfare/USW)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6B4CAC-A218-EB5F-BEE3-0FA65FE957C4}"/>
              </a:ext>
            </a:extLst>
          </p:cNvPr>
          <p:cNvSpPr/>
          <p:nvPr/>
        </p:nvSpPr>
        <p:spPr>
          <a:xfrm>
            <a:off x="1361342" y="4568443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Fast to compute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52B540-0A87-16F4-55A3-F83707EA08E8}"/>
              </a:ext>
            </a:extLst>
          </p:cNvPr>
          <p:cNvSpPr/>
          <p:nvPr/>
        </p:nvSpPr>
        <p:spPr>
          <a:xfrm>
            <a:off x="6597647" y="1690688"/>
            <a:ext cx="4193120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Fair to papers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1AC173-46C8-E93C-B1FC-F9ED43A6C738}"/>
              </a:ext>
            </a:extLst>
          </p:cNvPr>
          <p:cNvSpPr/>
          <p:nvPr/>
        </p:nvSpPr>
        <p:spPr>
          <a:xfrm>
            <a:off x="6597647" y="4565886"/>
            <a:ext cx="4193121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Adapt to constraints</a:t>
            </a:r>
          </a:p>
        </p:txBody>
      </p:sp>
      <p:pic>
        <p:nvPicPr>
          <p:cNvPr id="8" name="Graphic 71" descr="Document with solid fill">
            <a:extLst>
              <a:ext uri="{FF2B5EF4-FFF2-40B4-BE49-F238E27FC236}">
                <a16:creationId xmlns:a16="http://schemas.microsoft.com/office/drawing/2014/main" id="{41EEAC73-A0D5-A9BE-9484-DBEEDB948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51" y="339834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6F348E-19EC-D367-80CD-C2AA1FE26A3E}"/>
                  </a:ext>
                </a:extLst>
              </p:cNvPr>
              <p:cNvSpPr txBox="1"/>
              <p:nvPr/>
            </p:nvSpPr>
            <p:spPr>
              <a:xfrm>
                <a:off x="1608589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6F348E-19EC-D367-80CD-C2AA1FE26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89" y="3433071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8DFD0-0F93-FC6D-DA79-3696460FFBB8}"/>
                  </a:ext>
                </a:extLst>
              </p:cNvPr>
              <p:cNvSpPr txBox="1"/>
              <p:nvPr/>
            </p:nvSpPr>
            <p:spPr>
              <a:xfrm>
                <a:off x="2356776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B8DFD0-0F93-FC6D-DA79-3696460F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76" y="3433071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01D02C9A-2B4D-27B0-DD12-0BCB9C585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08594" y="2687241"/>
            <a:ext cx="745830" cy="745830"/>
          </a:xfrm>
          <a:prstGeom prst="rect">
            <a:avLst/>
          </a:prstGeom>
        </p:spPr>
      </p:pic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5E446009-0D52-9918-9D51-25C348EC3E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54565" y="2687240"/>
            <a:ext cx="745830" cy="7458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70DF73C-2688-794B-43DD-64A7968A37E8}"/>
              </a:ext>
            </a:extLst>
          </p:cNvPr>
          <p:cNvSpPr/>
          <p:nvPr/>
        </p:nvSpPr>
        <p:spPr>
          <a:xfrm>
            <a:off x="1569251" y="347798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8" name="Graphic 71" descr="Document with solid fill">
            <a:extLst>
              <a:ext uri="{FF2B5EF4-FFF2-40B4-BE49-F238E27FC236}">
                <a16:creationId xmlns:a16="http://schemas.microsoft.com/office/drawing/2014/main" id="{90A24BA1-ED38-C6D4-0413-B8DA0EFD2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9505" y="339834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414D52-8AF6-3E45-7116-11CA8E9057E3}"/>
                  </a:ext>
                </a:extLst>
              </p:cNvPr>
              <p:cNvSpPr txBox="1"/>
              <p:nvPr/>
            </p:nvSpPr>
            <p:spPr>
              <a:xfrm>
                <a:off x="4418543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414D52-8AF6-3E45-7116-11CA8E905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43" y="3433071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DA5374-7158-2FFF-8145-C1175EDA4CA3}"/>
                  </a:ext>
                </a:extLst>
              </p:cNvPr>
              <p:cNvSpPr txBox="1"/>
              <p:nvPr/>
            </p:nvSpPr>
            <p:spPr>
              <a:xfrm>
                <a:off x="5166730" y="343307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DA5374-7158-2FFF-8145-C1175EDA4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730" y="343307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BA8C0056-4EC9-8F1F-16AE-D08FDFCA5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18548" y="2687241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A79D1EFB-892C-177B-FE51-0508DFFE8E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4519" y="2687240"/>
            <a:ext cx="745830" cy="745830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086CAD7-42B3-A9FC-5F82-086D7A4BB29D}"/>
              </a:ext>
            </a:extLst>
          </p:cNvPr>
          <p:cNvSpPr/>
          <p:nvPr/>
        </p:nvSpPr>
        <p:spPr>
          <a:xfrm>
            <a:off x="5133760" y="347798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DB871F-2BA7-ABBC-5144-077CBFFC6438}"/>
              </a:ext>
            </a:extLst>
          </p:cNvPr>
          <p:cNvSpPr/>
          <p:nvPr/>
        </p:nvSpPr>
        <p:spPr>
          <a:xfrm>
            <a:off x="819551" y="2687240"/>
            <a:ext cx="2101575" cy="1418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B1F2CF-5E21-6EC5-671D-1A7A1F086698}"/>
              </a:ext>
            </a:extLst>
          </p:cNvPr>
          <p:cNvSpPr/>
          <p:nvPr/>
        </p:nvSpPr>
        <p:spPr>
          <a:xfrm>
            <a:off x="3638169" y="2687239"/>
            <a:ext cx="2101575" cy="1418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B91BCC-2CF1-2CF0-670D-9F894957A0F4}"/>
                  </a:ext>
                </a:extLst>
              </p:cNvPr>
              <p:cNvSpPr txBox="1"/>
              <p:nvPr/>
            </p:nvSpPr>
            <p:spPr>
              <a:xfrm>
                <a:off x="3073819" y="316765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6B91BCC-2CF1-2CF0-670D-9F894957A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819" y="3167655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Graphic 28" descr="Hourglass 30% outline">
            <a:extLst>
              <a:ext uri="{FF2B5EF4-FFF2-40B4-BE49-F238E27FC236}">
                <a16:creationId xmlns:a16="http://schemas.microsoft.com/office/drawing/2014/main" id="{C5C6E65E-271D-8F85-88B5-76F17BA3F6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19060" y="5459050"/>
            <a:ext cx="1170504" cy="1170504"/>
          </a:xfrm>
          <a:prstGeom prst="rect">
            <a:avLst/>
          </a:prstGeom>
        </p:spPr>
      </p:pic>
      <p:pic>
        <p:nvPicPr>
          <p:cNvPr id="63" name="Graphic 70" descr="Document with solid fill">
            <a:extLst>
              <a:ext uri="{FF2B5EF4-FFF2-40B4-BE49-F238E27FC236}">
                <a16:creationId xmlns:a16="http://schemas.microsoft.com/office/drawing/2014/main" id="{4D8DE9BC-E702-0831-9EB2-B8D2000A4F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72714" y="3119967"/>
            <a:ext cx="626494" cy="626494"/>
          </a:xfrm>
          <a:prstGeom prst="rect">
            <a:avLst/>
          </a:prstGeom>
        </p:spPr>
      </p:pic>
      <p:pic>
        <p:nvPicPr>
          <p:cNvPr id="69" name="Graphic 71" descr="Document with solid fill">
            <a:extLst>
              <a:ext uri="{FF2B5EF4-FFF2-40B4-BE49-F238E27FC236}">
                <a16:creationId xmlns:a16="http://schemas.microsoft.com/office/drawing/2014/main" id="{1B3F6DA1-6574-38D4-6B27-0FC2E4D3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2714" y="2482628"/>
            <a:ext cx="626494" cy="626494"/>
          </a:xfrm>
          <a:prstGeom prst="rect">
            <a:avLst/>
          </a:prstGeom>
        </p:spPr>
      </p:pic>
      <p:pic>
        <p:nvPicPr>
          <p:cNvPr id="70" name="Graphic 71" descr="Document with solid fill">
            <a:extLst>
              <a:ext uri="{FF2B5EF4-FFF2-40B4-BE49-F238E27FC236}">
                <a16:creationId xmlns:a16="http://schemas.microsoft.com/office/drawing/2014/main" id="{03914C39-C7E5-7E81-9A23-CEB50B5BE5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72714" y="3757306"/>
            <a:ext cx="626494" cy="626494"/>
          </a:xfrm>
          <a:prstGeom prst="rect">
            <a:avLst/>
          </a:prstGeom>
        </p:spPr>
      </p:pic>
      <p:pic>
        <p:nvPicPr>
          <p:cNvPr id="72" name="Graphic 71" descr="Smiling face outline with solid fill">
            <a:extLst>
              <a:ext uri="{FF2B5EF4-FFF2-40B4-BE49-F238E27FC236}">
                <a16:creationId xmlns:a16="http://schemas.microsoft.com/office/drawing/2014/main" id="{3459F1C5-3610-B94D-F5EF-1418D665E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62409" y="2518647"/>
            <a:ext cx="563294" cy="563294"/>
          </a:xfrm>
          <a:prstGeom prst="rect">
            <a:avLst/>
          </a:prstGeom>
        </p:spPr>
      </p:pic>
      <p:pic>
        <p:nvPicPr>
          <p:cNvPr id="76" name="Graphic 75" descr="Expressionless face outline with solid fill">
            <a:extLst>
              <a:ext uri="{FF2B5EF4-FFF2-40B4-BE49-F238E27FC236}">
                <a16:creationId xmlns:a16="http://schemas.microsoft.com/office/drawing/2014/main" id="{816C910D-C0B2-5B3C-10E4-37598BA84F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2410" y="3158148"/>
            <a:ext cx="563294" cy="563294"/>
          </a:xfrm>
          <a:prstGeom prst="rect">
            <a:avLst/>
          </a:prstGeom>
        </p:spPr>
      </p:pic>
      <p:pic>
        <p:nvPicPr>
          <p:cNvPr id="79" name="Graphic 78" descr="Expressionless face outline with solid fill">
            <a:extLst>
              <a:ext uri="{FF2B5EF4-FFF2-40B4-BE49-F238E27FC236}">
                <a16:creationId xmlns:a16="http://schemas.microsoft.com/office/drawing/2014/main" id="{F711F1E9-AC22-6641-E881-4183893CA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62409" y="3797649"/>
            <a:ext cx="563294" cy="563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97773F-C595-21B8-C641-7D0DBB634ED6}"/>
                  </a:ext>
                </a:extLst>
              </p:cNvPr>
              <p:cNvSpPr txBox="1"/>
              <p:nvPr/>
            </p:nvSpPr>
            <p:spPr>
              <a:xfrm>
                <a:off x="8558765" y="31716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097773F-C595-21B8-C641-7D0DBB634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765" y="3171604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4F69E2F2-8D4E-E3E9-33CC-0A1CDEAFD32E}"/>
              </a:ext>
            </a:extLst>
          </p:cNvPr>
          <p:cNvSpPr/>
          <p:nvPr/>
        </p:nvSpPr>
        <p:spPr>
          <a:xfrm>
            <a:off x="7064028" y="2448130"/>
            <a:ext cx="1331830" cy="1970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Graphic 70" descr="Document with solid fill">
            <a:extLst>
              <a:ext uri="{FF2B5EF4-FFF2-40B4-BE49-F238E27FC236}">
                <a16:creationId xmlns:a16="http://schemas.microsoft.com/office/drawing/2014/main" id="{A6B0BCF2-1A5C-C87E-8505-3D1659C67F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122393" y="3119967"/>
            <a:ext cx="626494" cy="626494"/>
          </a:xfrm>
          <a:prstGeom prst="rect">
            <a:avLst/>
          </a:prstGeom>
        </p:spPr>
      </p:pic>
      <p:pic>
        <p:nvPicPr>
          <p:cNvPr id="83" name="Graphic 71" descr="Document with solid fill">
            <a:extLst>
              <a:ext uri="{FF2B5EF4-FFF2-40B4-BE49-F238E27FC236}">
                <a16:creationId xmlns:a16="http://schemas.microsoft.com/office/drawing/2014/main" id="{5B36ABB7-E755-514B-977C-EA4435B60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2393" y="2482628"/>
            <a:ext cx="626494" cy="626494"/>
          </a:xfrm>
          <a:prstGeom prst="rect">
            <a:avLst/>
          </a:prstGeom>
        </p:spPr>
      </p:pic>
      <p:pic>
        <p:nvPicPr>
          <p:cNvPr id="84" name="Graphic 71" descr="Document with solid fill">
            <a:extLst>
              <a:ext uri="{FF2B5EF4-FFF2-40B4-BE49-F238E27FC236}">
                <a16:creationId xmlns:a16="http://schemas.microsoft.com/office/drawing/2014/main" id="{EE0B9FD9-1607-B485-4A65-39970EF237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122393" y="3757306"/>
            <a:ext cx="626494" cy="626494"/>
          </a:xfrm>
          <a:prstGeom prst="rect">
            <a:avLst/>
          </a:prstGeom>
        </p:spPr>
      </p:pic>
      <p:pic>
        <p:nvPicPr>
          <p:cNvPr id="85" name="Graphic 84" descr="Smiling face outline with solid fill">
            <a:extLst>
              <a:ext uri="{FF2B5EF4-FFF2-40B4-BE49-F238E27FC236}">
                <a16:creationId xmlns:a16="http://schemas.microsoft.com/office/drawing/2014/main" id="{827C4635-D802-645E-C6A1-AA0FCB179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2088" y="2518647"/>
            <a:ext cx="563294" cy="563294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B8BA770B-A3D5-E6D4-23E5-974063709D16}"/>
              </a:ext>
            </a:extLst>
          </p:cNvPr>
          <p:cNvSpPr/>
          <p:nvPr/>
        </p:nvSpPr>
        <p:spPr>
          <a:xfrm>
            <a:off x="9113707" y="2448130"/>
            <a:ext cx="1331830" cy="1970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raphic 89" descr="Sad face outline with solid fill">
            <a:extLst>
              <a:ext uri="{FF2B5EF4-FFF2-40B4-BE49-F238E27FC236}">
                <a16:creationId xmlns:a16="http://schemas.microsoft.com/office/drawing/2014/main" id="{0D905995-2E2D-3C31-9A2D-B46EB775080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12088" y="3797649"/>
            <a:ext cx="563294" cy="563294"/>
          </a:xfrm>
          <a:prstGeom prst="rect">
            <a:avLst/>
          </a:prstGeom>
        </p:spPr>
      </p:pic>
      <p:pic>
        <p:nvPicPr>
          <p:cNvPr id="91" name="Graphic 90" descr="Smiling face outline with solid fill">
            <a:extLst>
              <a:ext uri="{FF2B5EF4-FFF2-40B4-BE49-F238E27FC236}">
                <a16:creationId xmlns:a16="http://schemas.microsoft.com/office/drawing/2014/main" id="{6ACF3920-7C56-9CA5-2A2F-8217552D54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5128" y="3158148"/>
            <a:ext cx="563294" cy="563294"/>
          </a:xfrm>
          <a:prstGeom prst="rect">
            <a:avLst/>
          </a:prstGeom>
        </p:spPr>
      </p:pic>
      <p:pic>
        <p:nvPicPr>
          <p:cNvPr id="93" name="Graphic 92" descr="Chameleon with solid fill">
            <a:extLst>
              <a:ext uri="{FF2B5EF4-FFF2-40B4-BE49-F238E27FC236}">
                <a16:creationId xmlns:a16="http://schemas.microsoft.com/office/drawing/2014/main" id="{45B7F298-E743-C200-A8B7-2E1DAD8A61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044056" y="5092894"/>
            <a:ext cx="1667522" cy="16675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76831E-CE11-AE49-152C-DA83494DBF02}"/>
              </a:ext>
            </a:extLst>
          </p:cNvPr>
          <p:cNvSpPr/>
          <p:nvPr/>
        </p:nvSpPr>
        <p:spPr>
          <a:xfrm>
            <a:off x="424873" y="1431636"/>
            <a:ext cx="11092872" cy="532878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E22759-C69D-3896-CDD5-C38BB180E556}"/>
              </a:ext>
            </a:extLst>
          </p:cNvPr>
          <p:cNvSpPr/>
          <p:nvPr/>
        </p:nvSpPr>
        <p:spPr>
          <a:xfrm>
            <a:off x="3753752" y="2399161"/>
            <a:ext cx="4520903" cy="608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Robustness to noisy affinities</a:t>
            </a:r>
          </a:p>
        </p:txBody>
      </p:sp>
      <p:pic>
        <p:nvPicPr>
          <p:cNvPr id="11" name="Graphic 70" descr="Document with solid fill">
            <a:extLst>
              <a:ext uri="{FF2B5EF4-FFF2-40B4-BE49-F238E27FC236}">
                <a16:creationId xmlns:a16="http://schemas.microsoft.com/office/drawing/2014/main" id="{484311CF-4195-EE45-2541-B30EFE78A2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25616" y="4487933"/>
            <a:ext cx="626494" cy="626494"/>
          </a:xfrm>
          <a:prstGeom prst="rect">
            <a:avLst/>
          </a:prstGeom>
        </p:spPr>
      </p:pic>
      <p:pic>
        <p:nvPicPr>
          <p:cNvPr id="12" name="Graphic 71" descr="Document with solid fill">
            <a:extLst>
              <a:ext uri="{FF2B5EF4-FFF2-40B4-BE49-F238E27FC236}">
                <a16:creationId xmlns:a16="http://schemas.microsoft.com/office/drawing/2014/main" id="{0BBC4D65-68A3-1568-0A7B-FA51CE402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5616" y="385059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82BF8-5309-5CAA-74BD-A76E9ADC4397}"/>
                  </a:ext>
                </a:extLst>
              </p:cNvPr>
              <p:cNvSpPr txBox="1"/>
              <p:nvPr/>
            </p:nvSpPr>
            <p:spPr>
              <a:xfrm>
                <a:off x="5514654" y="388531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E82BF8-5309-5CAA-74BD-A76E9ADC4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654" y="3885319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D255E-7350-2D89-1BD3-2F924C0BA692}"/>
                  </a:ext>
                </a:extLst>
              </p:cNvPr>
              <p:cNvSpPr txBox="1"/>
              <p:nvPr/>
            </p:nvSpPr>
            <p:spPr>
              <a:xfrm>
                <a:off x="6262841" y="388531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ED255E-7350-2D89-1BD3-2F924C0B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41" y="3885319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9829C5-8DE9-A42F-FA5F-BA97DC95F532}"/>
                  </a:ext>
                </a:extLst>
              </p:cNvPr>
              <p:cNvSpPr txBox="1"/>
              <p:nvPr/>
            </p:nvSpPr>
            <p:spPr>
              <a:xfrm>
                <a:off x="5543224" y="4560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9829C5-8DE9-A42F-FA5F-BA97DC95F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24" y="4560942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8ABD54-FAE2-C577-2A87-2521642882E4}"/>
                  </a:ext>
                </a:extLst>
              </p:cNvPr>
              <p:cNvSpPr txBox="1"/>
              <p:nvPr/>
            </p:nvSpPr>
            <p:spPr>
              <a:xfrm>
                <a:off x="6262841" y="4560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68ABD54-FAE2-C577-2A87-252164288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841" y="4560942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374EC9C8-71B1-94D8-180E-974451E0A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14659" y="3139489"/>
            <a:ext cx="745830" cy="745830"/>
          </a:xfrm>
          <a:prstGeom prst="rect">
            <a:avLst/>
          </a:prstGeom>
        </p:spPr>
      </p:pic>
      <p:pic>
        <p:nvPicPr>
          <p:cNvPr id="31" name="Graphic 30" descr="User with solid fill">
            <a:extLst>
              <a:ext uri="{FF2B5EF4-FFF2-40B4-BE49-F238E27FC236}">
                <a16:creationId xmlns:a16="http://schemas.microsoft.com/office/drawing/2014/main" id="{C37B1675-25CF-FBF5-E31B-D4E69391D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60630" y="3139488"/>
            <a:ext cx="745830" cy="745830"/>
          </a:xfrm>
          <a:prstGeom prst="rect">
            <a:avLst/>
          </a:prstGeo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7A5CACEC-A1B0-DBF4-9D04-F4C4045A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685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 to Papers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8CC11D2-4FF9-2CF4-7347-13AB32085C32}"/>
              </a:ext>
            </a:extLst>
          </p:cNvPr>
          <p:cNvSpPr/>
          <p:nvPr/>
        </p:nvSpPr>
        <p:spPr>
          <a:xfrm>
            <a:off x="2977936" y="3118966"/>
            <a:ext cx="6236128" cy="767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Ensures pairwise balance in affinity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824373-05A9-11D1-33AF-CB76376DB157}"/>
                  </a:ext>
                </a:extLst>
              </p:cNvPr>
              <p:cNvSpPr txBox="1"/>
              <p:nvPr/>
            </p:nvSpPr>
            <p:spPr>
              <a:xfrm>
                <a:off x="3655843" y="2384537"/>
                <a:ext cx="46771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Envy-freeness up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 Item (EF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824373-05A9-11D1-33AF-CB76376DB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843" y="2384537"/>
                <a:ext cx="4677114" cy="830997"/>
              </a:xfrm>
              <a:prstGeom prst="rect">
                <a:avLst/>
              </a:prstGeom>
              <a:blipFill>
                <a:blip r:embed="rId2"/>
                <a:stretch>
                  <a:fillRect l="-2086" t="-5147" r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A68702-DF67-366B-2AE7-A8D003B6AAE5}"/>
              </a:ext>
            </a:extLst>
          </p:cNvPr>
          <p:cNvSpPr/>
          <p:nvPr/>
        </p:nvSpPr>
        <p:spPr>
          <a:xfrm>
            <a:off x="2977936" y="4170526"/>
            <a:ext cx="6236128" cy="767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Large literature with simple/fast algorithms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C97A6-E782-DA5D-FCDC-DD9063F3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590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Envy-freeness up to 1 Item (EF1)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3AA146-C245-EA22-7BAC-2903BA88D863}"/>
              </a:ext>
            </a:extLst>
          </p:cNvPr>
          <p:cNvSpPr txBox="1"/>
          <p:nvPr/>
        </p:nvSpPr>
        <p:spPr>
          <a:xfrm>
            <a:off x="3057246" y="1690688"/>
            <a:ext cx="6194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A, then it is due to at most one reviewer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1AF0-DDE5-55AB-911A-DAF8355D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864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Envy-freeness up to 1 Item (EF1)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7694C-ABD2-3BC8-BEEC-3B3BE8C361F8}"/>
              </a:ext>
            </a:extLst>
          </p:cNvPr>
          <p:cNvSpPr txBox="1"/>
          <p:nvPr/>
        </p:nvSpPr>
        <p:spPr>
          <a:xfrm>
            <a:off x="3057246" y="1690688"/>
            <a:ext cx="6194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A, then it is due to at most one reviewer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3248E759-1155-04C8-EA19-5E212E35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637" y="4819195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95F7891C-831C-779C-2E57-23E8340B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0637" y="41818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D89AB-7ECE-B28A-68A1-D649814510CB}"/>
                  </a:ext>
                </a:extLst>
              </p:cNvPr>
              <p:cNvSpPr txBox="1"/>
              <p:nvPr/>
            </p:nvSpPr>
            <p:spPr>
              <a:xfrm>
                <a:off x="2299675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D89AB-7ECE-B28A-68A1-D6498145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75" y="4216581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0D28FF-920A-F507-CFF3-ECD1F5809075}"/>
                  </a:ext>
                </a:extLst>
              </p:cNvPr>
              <p:cNvSpPr txBox="1"/>
              <p:nvPr/>
            </p:nvSpPr>
            <p:spPr>
              <a:xfrm>
                <a:off x="3047862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0D28FF-920A-F507-CFF3-ECD1F580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2" y="4216581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EFC6A-9509-2E92-B833-E48255B1F131}"/>
                  </a:ext>
                </a:extLst>
              </p:cNvPr>
              <p:cNvSpPr txBox="1"/>
              <p:nvPr/>
            </p:nvSpPr>
            <p:spPr>
              <a:xfrm>
                <a:off x="3766069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EFC6A-9509-2E92-B833-E48255B1F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9" y="4216581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F2F5-7681-BE5D-1599-2AB80F9D9FA5}"/>
                  </a:ext>
                </a:extLst>
              </p:cNvPr>
              <p:cNvSpPr txBox="1"/>
              <p:nvPr/>
            </p:nvSpPr>
            <p:spPr>
              <a:xfrm>
                <a:off x="4444596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F2F5-7681-BE5D-1599-2AB80F9D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96" y="4216581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DDA60-825D-194A-4A44-3E99B4E77AC4}"/>
                  </a:ext>
                </a:extLst>
              </p:cNvPr>
              <p:cNvSpPr txBox="1"/>
              <p:nvPr/>
            </p:nvSpPr>
            <p:spPr>
              <a:xfrm>
                <a:off x="2299675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DDA60-825D-194A-4A44-3E99B4E7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75" y="489220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AB8026-13F2-4A62-44F6-A86EA098A261}"/>
                  </a:ext>
                </a:extLst>
              </p:cNvPr>
              <p:cNvSpPr txBox="1"/>
              <p:nvPr/>
            </p:nvSpPr>
            <p:spPr>
              <a:xfrm>
                <a:off x="3047862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AB8026-13F2-4A62-44F6-A86EA098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2" y="4892204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104CD-EEA7-A546-C04F-356A681FBE48}"/>
                  </a:ext>
                </a:extLst>
              </p:cNvPr>
              <p:cNvSpPr txBox="1"/>
              <p:nvPr/>
            </p:nvSpPr>
            <p:spPr>
              <a:xfrm>
                <a:off x="3766069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104CD-EEA7-A546-C04F-356A681FB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9" y="4892204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CF5CD-DEB0-3A49-E768-2A82DDE5D588}"/>
                  </a:ext>
                </a:extLst>
              </p:cNvPr>
              <p:cNvSpPr txBox="1"/>
              <p:nvPr/>
            </p:nvSpPr>
            <p:spPr>
              <a:xfrm>
                <a:off x="4437101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CF5CD-DEB0-3A49-E768-2A82DDE5D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01" y="489220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B2CE9C4B-73FD-4843-B91D-5FE48E345F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6390" y="3470750"/>
            <a:ext cx="745830" cy="74583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A220649-83A5-219F-5201-23351593EF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3088" y="3470750"/>
            <a:ext cx="745830" cy="74583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525F9479-89EA-9FF2-23CF-218035C9C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99680" y="3470751"/>
            <a:ext cx="745830" cy="745830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876F085A-9FB9-8794-EBF7-16F0BB6FE2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45651" y="3470750"/>
            <a:ext cx="745830" cy="74583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E4C7DBA-202E-D099-24CF-469E0E9FFF81}"/>
              </a:ext>
            </a:extLst>
          </p:cNvPr>
          <p:cNvSpPr/>
          <p:nvPr/>
        </p:nvSpPr>
        <p:spPr>
          <a:xfrm>
            <a:off x="2260337" y="426149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E67F31-62C6-DF0A-DF2B-2BF6DFA8D5D9}"/>
              </a:ext>
            </a:extLst>
          </p:cNvPr>
          <p:cNvSpPr/>
          <p:nvPr/>
        </p:nvSpPr>
        <p:spPr>
          <a:xfrm>
            <a:off x="3025418" y="427517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49E887-CE2B-E12E-E24E-B87FC5FA76BC}"/>
              </a:ext>
            </a:extLst>
          </p:cNvPr>
          <p:cNvSpPr/>
          <p:nvPr/>
        </p:nvSpPr>
        <p:spPr>
          <a:xfrm>
            <a:off x="2261019" y="4927221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9969F8-77B9-6040-7CF0-E4E92166D6CA}"/>
              </a:ext>
            </a:extLst>
          </p:cNvPr>
          <p:cNvSpPr/>
          <p:nvPr/>
        </p:nvSpPr>
        <p:spPr>
          <a:xfrm>
            <a:off x="4403586" y="494364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Graphic 71" descr="Document with solid fill">
            <a:extLst>
              <a:ext uri="{FF2B5EF4-FFF2-40B4-BE49-F238E27FC236}">
                <a16:creationId xmlns:a16="http://schemas.microsoft.com/office/drawing/2014/main" id="{4B4AD70B-35D5-7604-3366-92CEC20C5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6496" y="3340490"/>
            <a:ext cx="626494" cy="62649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30403CC-4020-0138-CBAE-530A1085AEC9}"/>
              </a:ext>
            </a:extLst>
          </p:cNvPr>
          <p:cNvSpPr/>
          <p:nvPr/>
        </p:nvSpPr>
        <p:spPr>
          <a:xfrm>
            <a:off x="5714049" y="4553968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D69D0E17-DE49-A4B4-3684-73C9D48B3F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91897" y="4834208"/>
            <a:ext cx="745830" cy="745830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DF745232-06E5-A1B2-BB7E-6902211891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37868" y="4834207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A0D85E-37C2-46B9-9345-138A01C41AB9}"/>
                  </a:ext>
                </a:extLst>
              </p:cNvPr>
              <p:cNvSpPr txBox="1"/>
              <p:nvPr/>
            </p:nvSpPr>
            <p:spPr>
              <a:xfrm>
                <a:off x="6227629" y="3918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A0D85E-37C2-46B9-9345-138A01C41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29" y="3918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692026-7043-969D-AED0-46FE4D1B07DB}"/>
              </a:ext>
            </a:extLst>
          </p:cNvPr>
          <p:cNvCxnSpPr>
            <a:stCxn id="23" idx="2"/>
          </p:cNvCxnSpPr>
          <p:nvPr/>
        </p:nvCxnSpPr>
        <p:spPr>
          <a:xfrm>
            <a:off x="6719743" y="3966984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71" descr="Document with solid fill">
            <a:extLst>
              <a:ext uri="{FF2B5EF4-FFF2-40B4-BE49-F238E27FC236}">
                <a16:creationId xmlns:a16="http://schemas.microsoft.com/office/drawing/2014/main" id="{6B5D3290-E498-AB42-D644-511E0DE5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810" y="3340490"/>
            <a:ext cx="626494" cy="626494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843785C-8347-FE49-B4F1-599B0F905BDA}"/>
              </a:ext>
            </a:extLst>
          </p:cNvPr>
          <p:cNvSpPr/>
          <p:nvPr/>
        </p:nvSpPr>
        <p:spPr>
          <a:xfrm>
            <a:off x="8423363" y="4553968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24E44317-607B-C5DC-5D61-50282372E0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01211" y="4834208"/>
            <a:ext cx="745830" cy="74583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704BFB-189C-F16A-485E-0903222612DD}"/>
              </a:ext>
            </a:extLst>
          </p:cNvPr>
          <p:cNvCxnSpPr>
            <a:stCxn id="30" idx="2"/>
          </p:cNvCxnSpPr>
          <p:nvPr/>
        </p:nvCxnSpPr>
        <p:spPr>
          <a:xfrm>
            <a:off x="9429057" y="3966984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479465-0F3E-5A93-82EF-B14CF5377C27}"/>
              </a:ext>
            </a:extLst>
          </p:cNvPr>
          <p:cNvCxnSpPr>
            <a:cxnSpLocks/>
          </p:cNvCxnSpPr>
          <p:nvPr/>
        </p:nvCxnSpPr>
        <p:spPr>
          <a:xfrm>
            <a:off x="7316211" y="3966984"/>
            <a:ext cx="1186565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D5E563-7FE5-0173-5375-FFBC6601CBE4}"/>
                  </a:ext>
                </a:extLst>
              </p:cNvPr>
              <p:cNvSpPr txBox="1"/>
              <p:nvPr/>
            </p:nvSpPr>
            <p:spPr>
              <a:xfrm>
                <a:off x="7652392" y="3705374"/>
                <a:ext cx="844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D5E563-7FE5-0173-5375-FFBC6601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392" y="3705374"/>
                <a:ext cx="84409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80908C80-9FD0-6B2C-F66E-88730EB26F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7041" y="4824351"/>
            <a:ext cx="745830" cy="7458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9F4E0-05BE-6618-0E97-566D7BEA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420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Envy-freeness up to 1 Item (EF1)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3248E759-1155-04C8-EA19-5E212E35A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0637" y="4819195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95F7891C-831C-779C-2E57-23E8340BC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10637" y="41818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D89AB-7ECE-B28A-68A1-D649814510CB}"/>
                  </a:ext>
                </a:extLst>
              </p:cNvPr>
              <p:cNvSpPr txBox="1"/>
              <p:nvPr/>
            </p:nvSpPr>
            <p:spPr>
              <a:xfrm>
                <a:off x="2299675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4D89AB-7ECE-B28A-68A1-D64981451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75" y="4216581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0D28FF-920A-F507-CFF3-ECD1F5809075}"/>
                  </a:ext>
                </a:extLst>
              </p:cNvPr>
              <p:cNvSpPr txBox="1"/>
              <p:nvPr/>
            </p:nvSpPr>
            <p:spPr>
              <a:xfrm>
                <a:off x="3047862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0D28FF-920A-F507-CFF3-ECD1F580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2" y="4216581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EFC6A-9509-2E92-B833-E48255B1F131}"/>
                  </a:ext>
                </a:extLst>
              </p:cNvPr>
              <p:cNvSpPr txBox="1"/>
              <p:nvPr/>
            </p:nvSpPr>
            <p:spPr>
              <a:xfrm>
                <a:off x="3766069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EFC6A-9509-2E92-B833-E48255B1F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9" y="4216581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F2F5-7681-BE5D-1599-2AB80F9D9FA5}"/>
                  </a:ext>
                </a:extLst>
              </p:cNvPr>
              <p:cNvSpPr txBox="1"/>
              <p:nvPr/>
            </p:nvSpPr>
            <p:spPr>
              <a:xfrm>
                <a:off x="4444596" y="42165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BCF2F5-7681-BE5D-1599-2AB80F9D9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96" y="4216581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DDA60-825D-194A-4A44-3E99B4E77AC4}"/>
                  </a:ext>
                </a:extLst>
              </p:cNvPr>
              <p:cNvSpPr txBox="1"/>
              <p:nvPr/>
            </p:nvSpPr>
            <p:spPr>
              <a:xfrm>
                <a:off x="2299675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9DDA60-825D-194A-4A44-3E99B4E77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675" y="489220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AB8026-13F2-4A62-44F6-A86EA098A261}"/>
                  </a:ext>
                </a:extLst>
              </p:cNvPr>
              <p:cNvSpPr txBox="1"/>
              <p:nvPr/>
            </p:nvSpPr>
            <p:spPr>
              <a:xfrm>
                <a:off x="3047862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CAB8026-13F2-4A62-44F6-A86EA098A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862" y="4892204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104CD-EEA7-A546-C04F-356A681FBE48}"/>
                  </a:ext>
                </a:extLst>
              </p:cNvPr>
              <p:cNvSpPr txBox="1"/>
              <p:nvPr/>
            </p:nvSpPr>
            <p:spPr>
              <a:xfrm>
                <a:off x="3766069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5104CD-EEA7-A546-C04F-356A681FB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69" y="4892204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CF5CD-DEB0-3A49-E768-2A82DDE5D588}"/>
                  </a:ext>
                </a:extLst>
              </p:cNvPr>
              <p:cNvSpPr txBox="1"/>
              <p:nvPr/>
            </p:nvSpPr>
            <p:spPr>
              <a:xfrm>
                <a:off x="4437101" y="48922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CF5CD-DEB0-3A49-E768-2A82DDE5D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01" y="489220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B2CE9C4B-73FD-4843-B91D-5FE48E345F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6390" y="3470750"/>
            <a:ext cx="745830" cy="74583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A220649-83A5-219F-5201-23351593EF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53088" y="3470750"/>
            <a:ext cx="745830" cy="74583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525F9479-89EA-9FF2-23CF-218035C9C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099680" y="3470751"/>
            <a:ext cx="745830" cy="745830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876F085A-9FB9-8794-EBF7-16F0BB6FE2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45651" y="3470750"/>
            <a:ext cx="745830" cy="74583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E4C7DBA-202E-D099-24CF-469E0E9FFF81}"/>
              </a:ext>
            </a:extLst>
          </p:cNvPr>
          <p:cNvSpPr/>
          <p:nvPr/>
        </p:nvSpPr>
        <p:spPr>
          <a:xfrm>
            <a:off x="2260337" y="426149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0E67F31-62C6-DF0A-DF2B-2BF6DFA8D5D9}"/>
              </a:ext>
            </a:extLst>
          </p:cNvPr>
          <p:cNvSpPr/>
          <p:nvPr/>
        </p:nvSpPr>
        <p:spPr>
          <a:xfrm>
            <a:off x="3025418" y="427517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49E887-CE2B-E12E-E24E-B87FC5FA76BC}"/>
              </a:ext>
            </a:extLst>
          </p:cNvPr>
          <p:cNvSpPr/>
          <p:nvPr/>
        </p:nvSpPr>
        <p:spPr>
          <a:xfrm>
            <a:off x="2261019" y="4927221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59969F8-77B9-6040-7CF0-E4E92166D6CA}"/>
              </a:ext>
            </a:extLst>
          </p:cNvPr>
          <p:cNvSpPr/>
          <p:nvPr/>
        </p:nvSpPr>
        <p:spPr>
          <a:xfrm>
            <a:off x="4403586" y="494364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3" name="Graphic 71" descr="Document with solid fill">
            <a:extLst>
              <a:ext uri="{FF2B5EF4-FFF2-40B4-BE49-F238E27FC236}">
                <a16:creationId xmlns:a16="http://schemas.microsoft.com/office/drawing/2014/main" id="{4B4AD70B-35D5-7604-3366-92CEC20C5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6496" y="3340490"/>
            <a:ext cx="626494" cy="62649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B30403CC-4020-0138-CBAE-530A1085AEC9}"/>
              </a:ext>
            </a:extLst>
          </p:cNvPr>
          <p:cNvSpPr/>
          <p:nvPr/>
        </p:nvSpPr>
        <p:spPr>
          <a:xfrm>
            <a:off x="5714049" y="4553968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D69D0E17-DE49-A4B4-3684-73C9D48B3F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991897" y="4834208"/>
            <a:ext cx="745830" cy="745830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DF745232-06E5-A1B2-BB7E-6902211891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37868" y="4834207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A0D85E-37C2-46B9-9345-138A01C41AB9}"/>
                  </a:ext>
                </a:extLst>
              </p:cNvPr>
              <p:cNvSpPr txBox="1"/>
              <p:nvPr/>
            </p:nvSpPr>
            <p:spPr>
              <a:xfrm>
                <a:off x="6227629" y="3918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A0D85E-37C2-46B9-9345-138A01C41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629" y="3918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692026-7043-969D-AED0-46FE4D1B07DB}"/>
              </a:ext>
            </a:extLst>
          </p:cNvPr>
          <p:cNvCxnSpPr>
            <a:stCxn id="23" idx="2"/>
          </p:cNvCxnSpPr>
          <p:nvPr/>
        </p:nvCxnSpPr>
        <p:spPr>
          <a:xfrm>
            <a:off x="6719743" y="3966984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71" descr="Document with solid fill">
            <a:extLst>
              <a:ext uri="{FF2B5EF4-FFF2-40B4-BE49-F238E27FC236}">
                <a16:creationId xmlns:a16="http://schemas.microsoft.com/office/drawing/2014/main" id="{6B5D3290-E498-AB42-D644-511E0DE57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5810" y="3340490"/>
            <a:ext cx="626494" cy="626494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B843785C-8347-FE49-B4F1-599B0F905BDA}"/>
              </a:ext>
            </a:extLst>
          </p:cNvPr>
          <p:cNvSpPr/>
          <p:nvPr/>
        </p:nvSpPr>
        <p:spPr>
          <a:xfrm>
            <a:off x="8423363" y="4553968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24E44317-607B-C5DC-5D61-50282372E0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701211" y="4834208"/>
            <a:ext cx="745830" cy="74583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704BFB-189C-F16A-485E-0903222612DD}"/>
              </a:ext>
            </a:extLst>
          </p:cNvPr>
          <p:cNvCxnSpPr>
            <a:stCxn id="30" idx="2"/>
          </p:cNvCxnSpPr>
          <p:nvPr/>
        </p:nvCxnSpPr>
        <p:spPr>
          <a:xfrm>
            <a:off x="9429057" y="3966984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B479465-0F3E-5A93-82EF-B14CF5377C27}"/>
              </a:ext>
            </a:extLst>
          </p:cNvPr>
          <p:cNvCxnSpPr>
            <a:cxnSpLocks/>
          </p:cNvCxnSpPr>
          <p:nvPr/>
        </p:nvCxnSpPr>
        <p:spPr>
          <a:xfrm>
            <a:off x="7316211" y="3966984"/>
            <a:ext cx="1186565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D5E563-7FE5-0173-5375-FFBC6601CBE4}"/>
                  </a:ext>
                </a:extLst>
              </p:cNvPr>
              <p:cNvSpPr txBox="1"/>
              <p:nvPr/>
            </p:nvSpPr>
            <p:spPr>
              <a:xfrm>
                <a:off x="7652392" y="3705374"/>
                <a:ext cx="844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trike="sngStrike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strike="sngStrike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FD5E563-7FE5-0173-5375-FFBC6601C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392" y="3705374"/>
                <a:ext cx="844098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CB72C5D-8C68-4E0D-7997-EF12EDF677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7041" y="4824351"/>
            <a:ext cx="745830" cy="745830"/>
          </a:xfrm>
          <a:prstGeom prst="rect">
            <a:avLst/>
          </a:prstGeom>
        </p:spPr>
      </p:pic>
      <p:pic>
        <p:nvPicPr>
          <p:cNvPr id="33" name="Graphic 32" descr="Hand with solid fill">
            <a:extLst>
              <a:ext uri="{FF2B5EF4-FFF2-40B4-BE49-F238E27FC236}">
                <a16:creationId xmlns:a16="http://schemas.microsoft.com/office/drawing/2014/main" id="{5E4A843A-A6E4-6BF4-0718-75B42183F3E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325330" y="474992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8C5C5A-09D3-7186-DDD7-8C31DB0E15E9}"/>
                  </a:ext>
                </a:extLst>
              </p:cNvPr>
              <p:cNvSpPr txBox="1"/>
              <p:nvPr/>
            </p:nvSpPr>
            <p:spPr>
              <a:xfrm>
                <a:off x="7652623" y="3353639"/>
                <a:ext cx="844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28C5C5A-09D3-7186-DDD7-8C31DB0E1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623" y="3353639"/>
                <a:ext cx="84409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68B0EB5-4536-05A2-8244-B2D95170738D}"/>
              </a:ext>
            </a:extLst>
          </p:cNvPr>
          <p:cNvSpPr txBox="1"/>
          <p:nvPr/>
        </p:nvSpPr>
        <p:spPr>
          <a:xfrm>
            <a:off x="3057246" y="1690688"/>
            <a:ext cx="6194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A, then it is due to at most one reviewer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EE100-0069-F93E-EEA8-AB325861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0415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Envy-freeness up to 1 Item (EF1)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F33E889-A671-A290-2E16-60E9C4D276C7}"/>
              </a:ext>
            </a:extLst>
          </p:cNvPr>
          <p:cNvSpPr/>
          <p:nvPr/>
        </p:nvSpPr>
        <p:spPr>
          <a:xfrm>
            <a:off x="3673078" y="3305838"/>
            <a:ext cx="4845844" cy="12003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not make sense when papers have variable demands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F16794-149C-1770-1019-9C05CF8DBF79}"/>
              </a:ext>
            </a:extLst>
          </p:cNvPr>
          <p:cNvSpPr txBox="1"/>
          <p:nvPr/>
        </p:nvSpPr>
        <p:spPr>
          <a:xfrm>
            <a:off x="3057246" y="1690688"/>
            <a:ext cx="619454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A, then it is due to at most one reviewer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5B597-DEC1-DB78-7B3D-4F0AE1F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6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ECC0DD-F3CA-B970-0F29-EF0FC480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D849AA-D4E2-8ED8-AA04-231A5009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Maximin?</a:t>
            </a:r>
          </a:p>
        </p:txBody>
      </p:sp>
    </p:spTree>
    <p:extLst>
      <p:ext uri="{BB962C8B-B14F-4D97-AF65-F5344CB8AC3E}">
        <p14:creationId xmlns:p14="http://schemas.microsoft.com/office/powerpoint/2010/main" val="81275131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EF1 (WEF1)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27694C-ABD2-3BC8-BEEC-3B3BE8C361F8}"/>
              </a:ext>
            </a:extLst>
          </p:cNvPr>
          <p:cNvSpPr txBox="1"/>
          <p:nvPr/>
        </p:nvSpPr>
        <p:spPr>
          <a:xfrm>
            <a:off x="3057246" y="1690688"/>
            <a:ext cx="61945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 </a:t>
            </a:r>
            <a:r>
              <a:rPr lang="en-US" sz="2400" b="1" dirty="0"/>
              <a:t>after adjusting for paper demands</a:t>
            </a:r>
            <a:r>
              <a:rPr lang="en-US" sz="2400" dirty="0"/>
              <a:t>, then it is due to at most one reviewer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58AD50-8DDD-A35D-E310-76640900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44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EF1 (WEF1)</a:t>
            </a:r>
          </a:p>
        </p:txBody>
      </p:sp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4AE2FD0D-42E1-4577-7458-55EB31CB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516" y="5076358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98A92249-A7BB-D2B5-C6F4-3F9A5CD1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516" y="44390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AF67A-91C9-7746-4A29-0F69140B5F6F}"/>
                  </a:ext>
                </a:extLst>
              </p:cNvPr>
              <p:cNvSpPr txBox="1"/>
              <p:nvPr/>
            </p:nvSpPr>
            <p:spPr>
              <a:xfrm>
                <a:off x="2325554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AF67A-91C9-7746-4A29-0F69140B5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54" y="4473744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E8988-2B8C-40C8-B4F5-4DEA56CA5157}"/>
                  </a:ext>
                </a:extLst>
              </p:cNvPr>
              <p:cNvSpPr txBox="1"/>
              <p:nvPr/>
            </p:nvSpPr>
            <p:spPr>
              <a:xfrm>
                <a:off x="3073741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E8988-2B8C-40C8-B4F5-4DEA56CA5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1" y="4473744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8A82B-90B9-F726-F0AB-3EA795FA4E74}"/>
                  </a:ext>
                </a:extLst>
              </p:cNvPr>
              <p:cNvSpPr txBox="1"/>
              <p:nvPr/>
            </p:nvSpPr>
            <p:spPr>
              <a:xfrm>
                <a:off x="3791948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8A82B-90B9-F726-F0AB-3EA795FA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48" y="4473744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106D7-5560-C731-3D60-EA6AAFDFDC4E}"/>
                  </a:ext>
                </a:extLst>
              </p:cNvPr>
              <p:cNvSpPr txBox="1"/>
              <p:nvPr/>
            </p:nvSpPr>
            <p:spPr>
              <a:xfrm>
                <a:off x="4470475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106D7-5560-C731-3D60-EA6AAFDF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75" y="4473744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4EAC4-6207-51BD-A7D2-053543FFF3F7}"/>
                  </a:ext>
                </a:extLst>
              </p:cNvPr>
              <p:cNvSpPr txBox="1"/>
              <p:nvPr/>
            </p:nvSpPr>
            <p:spPr>
              <a:xfrm>
                <a:off x="2325554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4EAC4-6207-51BD-A7D2-053543FF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54" y="5149367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C1715-9658-7214-31BC-E754D31AAA20}"/>
                  </a:ext>
                </a:extLst>
              </p:cNvPr>
              <p:cNvSpPr txBox="1"/>
              <p:nvPr/>
            </p:nvSpPr>
            <p:spPr>
              <a:xfrm>
                <a:off x="3073741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C1715-9658-7214-31BC-E754D31A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1" y="5149367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C05899-8547-FDAA-EB59-1B317BFCBDFC}"/>
                  </a:ext>
                </a:extLst>
              </p:cNvPr>
              <p:cNvSpPr txBox="1"/>
              <p:nvPr/>
            </p:nvSpPr>
            <p:spPr>
              <a:xfrm>
                <a:off x="3791948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C05899-8547-FDAA-EB59-1B317BFC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48" y="5149367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A4CDA-FE46-9736-042A-4975E8ED00FD}"/>
                  </a:ext>
                </a:extLst>
              </p:cNvPr>
              <p:cNvSpPr txBox="1"/>
              <p:nvPr/>
            </p:nvSpPr>
            <p:spPr>
              <a:xfrm>
                <a:off x="4462980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A4CDA-FE46-9736-042A-4975E8ED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0" y="5149367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20F0EEDC-6EAD-7354-9DF0-97552315F0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02269" y="3727913"/>
            <a:ext cx="745830" cy="745830"/>
          </a:xfrm>
          <a:prstGeom prst="rect">
            <a:avLst/>
          </a:prstGeom>
        </p:spPr>
      </p:pic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11205E95-541A-D980-2217-6AB1FA2998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78967" y="3727913"/>
            <a:ext cx="745830" cy="74583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95719E8-B708-FBC0-B906-52826D255C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25559" y="3727914"/>
            <a:ext cx="745830" cy="74583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C72F36EB-8702-7B4A-23A9-9249061E61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71530" y="3727913"/>
            <a:ext cx="745830" cy="7458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56131AE-9DA6-EE73-085D-AE46B81A9AAF}"/>
              </a:ext>
            </a:extLst>
          </p:cNvPr>
          <p:cNvSpPr/>
          <p:nvPr/>
        </p:nvSpPr>
        <p:spPr>
          <a:xfrm>
            <a:off x="2286216" y="45186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82A520-7837-4F60-48AD-D838A9C57CD8}"/>
              </a:ext>
            </a:extLst>
          </p:cNvPr>
          <p:cNvSpPr/>
          <p:nvPr/>
        </p:nvSpPr>
        <p:spPr>
          <a:xfrm>
            <a:off x="3051297" y="453233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13DE0F-F51F-5B29-1BFC-B28E14AC84BB}"/>
              </a:ext>
            </a:extLst>
          </p:cNvPr>
          <p:cNvSpPr/>
          <p:nvPr/>
        </p:nvSpPr>
        <p:spPr>
          <a:xfrm>
            <a:off x="2286898" y="518438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222186-5FCB-F531-B387-D63AFC7D5CDE}"/>
              </a:ext>
            </a:extLst>
          </p:cNvPr>
          <p:cNvSpPr/>
          <p:nvPr/>
        </p:nvSpPr>
        <p:spPr>
          <a:xfrm>
            <a:off x="4429465" y="5200807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10DDEE48-5315-7CD5-72F7-0B28E6295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375" y="3597653"/>
            <a:ext cx="626494" cy="6264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1FC1853-9026-D09C-89DD-4BEBD3C0A619}"/>
              </a:ext>
            </a:extLst>
          </p:cNvPr>
          <p:cNvSpPr/>
          <p:nvPr/>
        </p:nvSpPr>
        <p:spPr>
          <a:xfrm>
            <a:off x="5739928" y="4811131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16B27C72-71B6-628F-3A68-4E04E7B583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7776" y="5091371"/>
            <a:ext cx="745830" cy="745830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8F19C179-8A3A-366E-D1D3-44864400E8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3747" y="5091370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12D45B-DE41-62F4-449E-3EBDB349695B}"/>
                  </a:ext>
                </a:extLst>
              </p:cNvPr>
              <p:cNvSpPr txBox="1"/>
              <p:nvPr/>
            </p:nvSpPr>
            <p:spPr>
              <a:xfrm>
                <a:off x="5386268" y="3989537"/>
                <a:ext cx="131113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12D45B-DE41-62F4-449E-3EBDB3496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68" y="3989537"/>
                <a:ext cx="1311130" cy="8989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28EB5F-6A55-57BC-E4A5-D39F795B78C3}"/>
              </a:ext>
            </a:extLst>
          </p:cNvPr>
          <p:cNvCxnSpPr>
            <a:stCxn id="22" idx="2"/>
          </p:cNvCxnSpPr>
          <p:nvPr/>
        </p:nvCxnSpPr>
        <p:spPr>
          <a:xfrm>
            <a:off x="6745622" y="4224147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71" descr="Document with solid fill">
            <a:extLst>
              <a:ext uri="{FF2B5EF4-FFF2-40B4-BE49-F238E27FC236}">
                <a16:creationId xmlns:a16="http://schemas.microsoft.com/office/drawing/2014/main" id="{C4E669A6-A0E1-45F3-D049-F90B3F58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1689" y="3597653"/>
            <a:ext cx="626494" cy="62649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C39C757-517A-94CD-B6A1-938533026836}"/>
              </a:ext>
            </a:extLst>
          </p:cNvPr>
          <p:cNvSpPr/>
          <p:nvPr/>
        </p:nvSpPr>
        <p:spPr>
          <a:xfrm>
            <a:off x="8228302" y="4811131"/>
            <a:ext cx="2627979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5F99E6F9-6DC0-8C38-CE74-AC070CDB9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16542" y="5091371"/>
            <a:ext cx="745830" cy="74583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D6CE19-DC01-A88D-01CE-9D9B4E9F42DE}"/>
              </a:ext>
            </a:extLst>
          </p:cNvPr>
          <p:cNvCxnSpPr>
            <a:stCxn id="28" idx="2"/>
          </p:cNvCxnSpPr>
          <p:nvPr/>
        </p:nvCxnSpPr>
        <p:spPr>
          <a:xfrm>
            <a:off x="9454936" y="4224147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5A5A50-A8B8-7AE6-F0BF-109DB2BE10C5}"/>
              </a:ext>
            </a:extLst>
          </p:cNvPr>
          <p:cNvCxnSpPr>
            <a:cxnSpLocks/>
          </p:cNvCxnSpPr>
          <p:nvPr/>
        </p:nvCxnSpPr>
        <p:spPr>
          <a:xfrm>
            <a:off x="7342090" y="4224147"/>
            <a:ext cx="1186565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D9B835E1-55E8-603E-5B88-6EEA0CD92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39279" y="5091370"/>
            <a:ext cx="745830" cy="74583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834BFB2-E69E-B705-7C8B-F1EC1325EE46}"/>
              </a:ext>
            </a:extLst>
          </p:cNvPr>
          <p:cNvSpPr/>
          <p:nvPr/>
        </p:nvSpPr>
        <p:spPr>
          <a:xfrm>
            <a:off x="3753470" y="519301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5F4804B1-3087-BA6B-135A-18924C2B64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7206" y="5091370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02E28C-3572-D343-8CBF-D6562E1FE0EC}"/>
                  </a:ext>
                </a:extLst>
              </p:cNvPr>
              <p:cNvSpPr txBox="1"/>
              <p:nvPr/>
            </p:nvSpPr>
            <p:spPr>
              <a:xfrm>
                <a:off x="7644865" y="3537234"/>
                <a:ext cx="131113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02E28C-3572-D343-8CBF-D6562E1F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865" y="3537234"/>
                <a:ext cx="1311130" cy="90178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14CD982-2C03-9C27-7728-CC1CE207209B}"/>
              </a:ext>
            </a:extLst>
          </p:cNvPr>
          <p:cNvSpPr txBox="1"/>
          <p:nvPr/>
        </p:nvSpPr>
        <p:spPr>
          <a:xfrm>
            <a:off x="3057246" y="1690688"/>
            <a:ext cx="61945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 </a:t>
            </a:r>
            <a:r>
              <a:rPr lang="en-US" sz="2400" b="1" dirty="0"/>
              <a:t>after adjusting for paper demands</a:t>
            </a:r>
            <a:r>
              <a:rPr lang="en-US" sz="2400" dirty="0"/>
              <a:t>, then it is due to at most one reviewer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418C7-3BBB-6B25-A673-40505A08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286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A500-B3A3-BD5A-88F0-07BC2209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EF1 (WEF1)</a:t>
            </a:r>
          </a:p>
        </p:txBody>
      </p:sp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4AE2FD0D-42E1-4577-7458-55EB31CB4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516" y="5076358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98A92249-A7BB-D2B5-C6F4-3F9A5CD1B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516" y="443901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AF67A-91C9-7746-4A29-0F69140B5F6F}"/>
                  </a:ext>
                </a:extLst>
              </p:cNvPr>
              <p:cNvSpPr txBox="1"/>
              <p:nvPr/>
            </p:nvSpPr>
            <p:spPr>
              <a:xfrm>
                <a:off x="2325554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D1AF67A-91C9-7746-4A29-0F69140B5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54" y="4473744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E8988-2B8C-40C8-B4F5-4DEA56CA5157}"/>
                  </a:ext>
                </a:extLst>
              </p:cNvPr>
              <p:cNvSpPr txBox="1"/>
              <p:nvPr/>
            </p:nvSpPr>
            <p:spPr>
              <a:xfrm>
                <a:off x="3073741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E8988-2B8C-40C8-B4F5-4DEA56CA5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1" y="4473744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8A82B-90B9-F726-F0AB-3EA795FA4E74}"/>
                  </a:ext>
                </a:extLst>
              </p:cNvPr>
              <p:cNvSpPr txBox="1"/>
              <p:nvPr/>
            </p:nvSpPr>
            <p:spPr>
              <a:xfrm>
                <a:off x="3791948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18A82B-90B9-F726-F0AB-3EA795FA4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48" y="4473744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106D7-5560-C731-3D60-EA6AAFDFDC4E}"/>
                  </a:ext>
                </a:extLst>
              </p:cNvPr>
              <p:cNvSpPr txBox="1"/>
              <p:nvPr/>
            </p:nvSpPr>
            <p:spPr>
              <a:xfrm>
                <a:off x="4470475" y="44737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F106D7-5560-C731-3D60-EA6AAFDFD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75" y="4473744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4EAC4-6207-51BD-A7D2-053543FFF3F7}"/>
                  </a:ext>
                </a:extLst>
              </p:cNvPr>
              <p:cNvSpPr txBox="1"/>
              <p:nvPr/>
            </p:nvSpPr>
            <p:spPr>
              <a:xfrm>
                <a:off x="2325554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F4EAC4-6207-51BD-A7D2-053543FFF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554" y="5149367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C1715-9658-7214-31BC-E754D31AAA20}"/>
                  </a:ext>
                </a:extLst>
              </p:cNvPr>
              <p:cNvSpPr txBox="1"/>
              <p:nvPr/>
            </p:nvSpPr>
            <p:spPr>
              <a:xfrm>
                <a:off x="3073741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CC1715-9658-7214-31BC-E754D31AA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41" y="5149367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C05899-8547-FDAA-EB59-1B317BFCBDFC}"/>
                  </a:ext>
                </a:extLst>
              </p:cNvPr>
              <p:cNvSpPr txBox="1"/>
              <p:nvPr/>
            </p:nvSpPr>
            <p:spPr>
              <a:xfrm>
                <a:off x="3791948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6C05899-8547-FDAA-EB59-1B317BFCB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948" y="5149367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A4CDA-FE46-9736-042A-4975E8ED00FD}"/>
                  </a:ext>
                </a:extLst>
              </p:cNvPr>
              <p:cNvSpPr txBox="1"/>
              <p:nvPr/>
            </p:nvSpPr>
            <p:spPr>
              <a:xfrm>
                <a:off x="4462980" y="514936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40A4CDA-FE46-9736-042A-4975E8ED0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980" y="5149367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20F0EEDC-6EAD-7354-9DF0-97552315F0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602269" y="3727913"/>
            <a:ext cx="745830" cy="745830"/>
          </a:xfrm>
          <a:prstGeom prst="rect">
            <a:avLst/>
          </a:prstGeom>
        </p:spPr>
      </p:pic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11205E95-541A-D980-2217-6AB1FA2998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78967" y="3727913"/>
            <a:ext cx="745830" cy="74583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95719E8-B708-FBC0-B906-52826D255C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25559" y="3727914"/>
            <a:ext cx="745830" cy="74583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C72F36EB-8702-7B4A-23A9-9249061E611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71530" y="3727913"/>
            <a:ext cx="745830" cy="74583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56131AE-9DA6-EE73-085D-AE46B81A9AAF}"/>
              </a:ext>
            </a:extLst>
          </p:cNvPr>
          <p:cNvSpPr/>
          <p:nvPr/>
        </p:nvSpPr>
        <p:spPr>
          <a:xfrm>
            <a:off x="2286216" y="451865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82A520-7837-4F60-48AD-D838A9C57CD8}"/>
              </a:ext>
            </a:extLst>
          </p:cNvPr>
          <p:cNvSpPr/>
          <p:nvPr/>
        </p:nvSpPr>
        <p:spPr>
          <a:xfrm>
            <a:off x="3051297" y="453233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13DE0F-F51F-5B29-1BFC-B28E14AC84BB}"/>
              </a:ext>
            </a:extLst>
          </p:cNvPr>
          <p:cNvSpPr/>
          <p:nvPr/>
        </p:nvSpPr>
        <p:spPr>
          <a:xfrm>
            <a:off x="2286898" y="518438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6222186-5FCB-F531-B387-D63AFC7D5CDE}"/>
              </a:ext>
            </a:extLst>
          </p:cNvPr>
          <p:cNvSpPr/>
          <p:nvPr/>
        </p:nvSpPr>
        <p:spPr>
          <a:xfrm>
            <a:off x="4429465" y="5200807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10DDEE48-5315-7CD5-72F7-0B28E6295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2375" y="3597653"/>
            <a:ext cx="626494" cy="6264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1FC1853-9026-D09C-89DD-4BEBD3C0A619}"/>
              </a:ext>
            </a:extLst>
          </p:cNvPr>
          <p:cNvSpPr/>
          <p:nvPr/>
        </p:nvSpPr>
        <p:spPr>
          <a:xfrm>
            <a:off x="5739928" y="4811131"/>
            <a:ext cx="2050873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16B27C72-71B6-628F-3A68-4E04E7B583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7776" y="5091371"/>
            <a:ext cx="745830" cy="745830"/>
          </a:xfrm>
          <a:prstGeom prst="rect">
            <a:avLst/>
          </a:prstGeom>
        </p:spPr>
      </p:pic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8F19C179-8A3A-366E-D1D3-44864400E8A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63747" y="5091370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12D45B-DE41-62F4-449E-3EBDB349695B}"/>
                  </a:ext>
                </a:extLst>
              </p:cNvPr>
              <p:cNvSpPr txBox="1"/>
              <p:nvPr/>
            </p:nvSpPr>
            <p:spPr>
              <a:xfrm>
                <a:off x="5386268" y="3989537"/>
                <a:ext cx="131113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412D45B-DE41-62F4-449E-3EBDB3496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268" y="3989537"/>
                <a:ext cx="1311130" cy="89896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28EB5F-6A55-57BC-E4A5-D39F795B78C3}"/>
              </a:ext>
            </a:extLst>
          </p:cNvPr>
          <p:cNvCxnSpPr>
            <a:stCxn id="22" idx="2"/>
          </p:cNvCxnSpPr>
          <p:nvPr/>
        </p:nvCxnSpPr>
        <p:spPr>
          <a:xfrm>
            <a:off x="6745622" y="4224147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71" descr="Document with solid fill">
            <a:extLst>
              <a:ext uri="{FF2B5EF4-FFF2-40B4-BE49-F238E27FC236}">
                <a16:creationId xmlns:a16="http://schemas.microsoft.com/office/drawing/2014/main" id="{C4E669A6-A0E1-45F3-D049-F90B3F586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1689" y="3597653"/>
            <a:ext cx="626494" cy="626494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C39C757-517A-94CD-B6A1-938533026836}"/>
              </a:ext>
            </a:extLst>
          </p:cNvPr>
          <p:cNvSpPr/>
          <p:nvPr/>
        </p:nvSpPr>
        <p:spPr>
          <a:xfrm>
            <a:off x="8228302" y="4811131"/>
            <a:ext cx="2627979" cy="14523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5F99E6F9-6DC0-8C38-CE74-AC070CDB99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16542" y="5091371"/>
            <a:ext cx="745830" cy="74583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FD6CE19-DC01-A88D-01CE-9D9B4E9F42DE}"/>
              </a:ext>
            </a:extLst>
          </p:cNvPr>
          <p:cNvCxnSpPr>
            <a:stCxn id="28" idx="2"/>
          </p:cNvCxnSpPr>
          <p:nvPr/>
        </p:nvCxnSpPr>
        <p:spPr>
          <a:xfrm>
            <a:off x="9454936" y="4224147"/>
            <a:ext cx="0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5A5A50-A8B8-7AE6-F0BF-109DB2BE10C5}"/>
              </a:ext>
            </a:extLst>
          </p:cNvPr>
          <p:cNvCxnSpPr>
            <a:cxnSpLocks/>
          </p:cNvCxnSpPr>
          <p:nvPr/>
        </p:nvCxnSpPr>
        <p:spPr>
          <a:xfrm>
            <a:off x="7342090" y="4224147"/>
            <a:ext cx="1186565" cy="507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D9B835E1-55E8-603E-5B88-6EEA0CD92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39279" y="5091370"/>
            <a:ext cx="745830" cy="74583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9834BFB2-E69E-B705-7C8B-F1EC1325EE46}"/>
              </a:ext>
            </a:extLst>
          </p:cNvPr>
          <p:cNvSpPr/>
          <p:nvPr/>
        </p:nvSpPr>
        <p:spPr>
          <a:xfrm>
            <a:off x="3753470" y="519301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5F4804B1-3087-BA6B-135A-18924C2B64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7206" y="5091370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02E28C-3572-D343-8CBF-D6562E1FE0EC}"/>
                  </a:ext>
                </a:extLst>
              </p:cNvPr>
              <p:cNvSpPr txBox="1"/>
              <p:nvPr/>
            </p:nvSpPr>
            <p:spPr>
              <a:xfrm>
                <a:off x="7680666" y="3537234"/>
                <a:ext cx="131113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trike="sngStrike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trike="sngStrike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strike="sngStrike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602E28C-3572-D343-8CBF-D6562E1FE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66" y="3537234"/>
                <a:ext cx="1311130" cy="90178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raphic 32" descr="Hand with solid fill">
            <a:extLst>
              <a:ext uri="{FF2B5EF4-FFF2-40B4-BE49-F238E27FC236}">
                <a16:creationId xmlns:a16="http://schemas.microsoft.com/office/drawing/2014/main" id="{17021976-CA8E-0586-F12B-EB1C37490A6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17116" y="5012281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EE356B-34FA-B785-F943-C0D280ED92CF}"/>
                  </a:ext>
                </a:extLst>
              </p:cNvPr>
              <p:cNvSpPr txBox="1"/>
              <p:nvPr/>
            </p:nvSpPr>
            <p:spPr>
              <a:xfrm>
                <a:off x="7098726" y="3508164"/>
                <a:ext cx="844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EE356B-34FA-B785-F943-C0D280ED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726" y="3508164"/>
                <a:ext cx="844098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63CC7F-59BF-5E3D-338F-06BE2DCD2CAF}"/>
                  </a:ext>
                </a:extLst>
              </p:cNvPr>
              <p:cNvSpPr txBox="1"/>
              <p:nvPr/>
            </p:nvSpPr>
            <p:spPr>
              <a:xfrm>
                <a:off x="8318274" y="3410113"/>
                <a:ext cx="8440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4.25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863CC7F-59BF-5E3D-338F-06BE2DCD2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4" y="3410113"/>
                <a:ext cx="844098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B3AB3900-0BA4-E682-ADB3-42B49A1970D4}"/>
              </a:ext>
            </a:extLst>
          </p:cNvPr>
          <p:cNvSpPr txBox="1"/>
          <p:nvPr/>
        </p:nvSpPr>
        <p:spPr>
          <a:xfrm>
            <a:off x="3057246" y="1690688"/>
            <a:ext cx="619454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For all pairs of papers A and B, if B receives a set of reviewers that is better suited for A </a:t>
            </a:r>
            <a:r>
              <a:rPr lang="en-US" sz="2400" b="1" dirty="0"/>
              <a:t>after adjusting for paper demands</a:t>
            </a:r>
            <a:r>
              <a:rPr lang="en-US" sz="2400" dirty="0"/>
              <a:t>, then it is due to at most one reviewer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4B424-8F82-49BF-E11D-A3EC990B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443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Sequences for EF1 and Welfare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D47055-7DD7-2A0F-461E-C89848864BA5}"/>
              </a:ext>
            </a:extLst>
          </p:cNvPr>
          <p:cNvSpPr/>
          <p:nvPr/>
        </p:nvSpPr>
        <p:spPr>
          <a:xfrm>
            <a:off x="838200" y="3025796"/>
            <a:ext cx="5084794" cy="10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Put papers in some order, </a:t>
            </a:r>
          </a:p>
          <a:p>
            <a:pPr algn="ctr"/>
            <a:r>
              <a:rPr lang="en-US" sz="2400" dirty="0"/>
              <a:t>and assign reviewers in that order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BEDD2-74B4-C6D2-6594-B8D45C4AB0C8}"/>
              </a:ext>
            </a:extLst>
          </p:cNvPr>
          <p:cNvSpPr/>
          <p:nvPr/>
        </p:nvSpPr>
        <p:spPr>
          <a:xfrm>
            <a:off x="6192329" y="3025796"/>
            <a:ext cx="5084794" cy="10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Choose the order for EF1 &amp; (approximate) max welfare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61450-48C0-AE2D-EA0B-CCC2C6D7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579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Sequences for EF1 and Welfare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5B642-F756-5CAF-8826-D8A8B02DC0CA}"/>
              </a:ext>
            </a:extLst>
          </p:cNvPr>
          <p:cNvSpPr txBox="1"/>
          <p:nvPr/>
        </p:nvSpPr>
        <p:spPr>
          <a:xfrm>
            <a:off x="1254033" y="1673521"/>
            <a:ext cx="9683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 Will Have Order! Optimizing Orders for Fair Reviewer Assignment. </a:t>
            </a:r>
          </a:p>
          <a:p>
            <a:pPr algn="ctr"/>
            <a:r>
              <a:rPr lang="en-US" sz="2400" dirty="0"/>
              <a:t>Payan and </a:t>
            </a:r>
            <a:r>
              <a:rPr lang="en-US" sz="2400" dirty="0" err="1"/>
              <a:t>Zick</a:t>
            </a:r>
            <a:r>
              <a:rPr lang="en-US" sz="2400" dirty="0"/>
              <a:t>, IJCAI 2022.</a:t>
            </a:r>
          </a:p>
        </p:txBody>
      </p:sp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5A797D03-EF90-D02C-5F1E-7054F2494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8986" y="3429000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B0CD89F0-CAF4-48C5-3E40-9424345E3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492" y="3429000"/>
            <a:ext cx="626494" cy="626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6E5E67-2F6C-BD8A-128F-D7E8A6F7338B}"/>
              </a:ext>
            </a:extLst>
          </p:cNvPr>
          <p:cNvSpPr txBox="1"/>
          <p:nvPr/>
        </p:nvSpPr>
        <p:spPr>
          <a:xfrm>
            <a:off x="1773373" y="2642834"/>
            <a:ext cx="864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Fixed order, repeated over rounds (</a:t>
            </a:r>
            <a:r>
              <a:rPr lang="en-US" sz="2400" i="1" dirty="0"/>
              <a:t>round-robin order</a:t>
            </a:r>
            <a:r>
              <a:rPr lang="en-US" sz="2400" dirty="0"/>
              <a:t>) is EF1</a:t>
            </a:r>
          </a:p>
        </p:txBody>
      </p:sp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224573B1-CF3D-A897-E468-F188ED9F0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5480" y="3429000"/>
            <a:ext cx="626494" cy="6264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CA0DD3C-A3F9-6024-54D5-3AD1E54FC6BD}"/>
              </a:ext>
            </a:extLst>
          </p:cNvPr>
          <p:cNvSpPr/>
          <p:nvPr/>
        </p:nvSpPr>
        <p:spPr>
          <a:xfrm>
            <a:off x="3422493" y="3429000"/>
            <a:ext cx="1879482" cy="626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AB499076-C3B4-F052-3431-D2743F0F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2330" y="3429000"/>
            <a:ext cx="626494" cy="626494"/>
          </a:xfrm>
          <a:prstGeom prst="rect">
            <a:avLst/>
          </a:prstGeom>
        </p:spPr>
      </p:pic>
      <p:pic>
        <p:nvPicPr>
          <p:cNvPr id="9" name="Graphic 71" descr="Document with solid fill">
            <a:extLst>
              <a:ext uri="{FF2B5EF4-FFF2-40B4-BE49-F238E27FC236}">
                <a16:creationId xmlns:a16="http://schemas.microsoft.com/office/drawing/2014/main" id="{39649119-C0C8-17AD-0FDB-19DCD624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836" y="3429000"/>
            <a:ext cx="626494" cy="626494"/>
          </a:xfrm>
          <a:prstGeom prst="rect">
            <a:avLst/>
          </a:prstGeom>
        </p:spPr>
      </p:pic>
      <p:pic>
        <p:nvPicPr>
          <p:cNvPr id="12" name="Graphic 71" descr="Document with solid fill">
            <a:extLst>
              <a:ext uri="{FF2B5EF4-FFF2-40B4-BE49-F238E27FC236}">
                <a16:creationId xmlns:a16="http://schemas.microsoft.com/office/drawing/2014/main" id="{40F67A66-9075-4FBF-9C69-99D32B833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8824" y="3429000"/>
            <a:ext cx="626494" cy="6264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47AAC3-5DD5-D7DA-209D-EEE470AB3D82}"/>
              </a:ext>
            </a:extLst>
          </p:cNvPr>
          <p:cNvSpPr/>
          <p:nvPr/>
        </p:nvSpPr>
        <p:spPr>
          <a:xfrm>
            <a:off x="5515837" y="3429000"/>
            <a:ext cx="1879482" cy="626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5A53D0-1DC1-6EBD-C508-910A1F0A355D}"/>
                  </a:ext>
                </a:extLst>
              </p:cNvPr>
              <p:cNvSpPr txBox="1"/>
              <p:nvPr/>
            </p:nvSpPr>
            <p:spPr>
              <a:xfrm>
                <a:off x="6707892" y="3429000"/>
                <a:ext cx="19495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5A53D0-1DC1-6EBD-C508-910A1F0A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92" y="3429000"/>
                <a:ext cx="194956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36495E-E31F-F938-AD34-F79D1821C58B}"/>
              </a:ext>
            </a:extLst>
          </p:cNvPr>
          <p:cNvSpPr/>
          <p:nvPr/>
        </p:nvSpPr>
        <p:spPr>
          <a:xfrm>
            <a:off x="1873712" y="4727356"/>
            <a:ext cx="3983740" cy="105334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not work for </a:t>
            </a:r>
          </a:p>
          <a:p>
            <a:pPr algn="ctr"/>
            <a:r>
              <a:rPr lang="en-US" sz="2400" dirty="0"/>
              <a:t>variable paper demands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B922482-ABB3-D010-684D-B956699E61E5}"/>
              </a:ext>
            </a:extLst>
          </p:cNvPr>
          <p:cNvSpPr/>
          <p:nvPr/>
        </p:nvSpPr>
        <p:spPr>
          <a:xfrm>
            <a:off x="6434885" y="4727355"/>
            <a:ext cx="3983740" cy="105334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Finding a high-welfare round-robin order is slow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C41EA-F664-2F54-2BD9-D46D91CB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91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52C71-10CF-8D2F-5226-18D2C7FA952A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FDC79-31DB-715B-1519-9EA743388E50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B0129-1E48-C841-6196-95649D9DB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348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94345-3B71-ACB4-4D93-11C52FCEBC1A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76885-4256-8D53-A81E-9D13C78DC436}"/>
              </a:ext>
            </a:extLst>
          </p:cNvPr>
          <p:cNvSpPr/>
          <p:nvPr/>
        </p:nvSpPr>
        <p:spPr>
          <a:xfrm>
            <a:off x="4614500" y="3863270"/>
            <a:ext cx="620807" cy="210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70" descr="Document with solid fill">
            <a:extLst>
              <a:ext uri="{FF2B5EF4-FFF2-40B4-BE49-F238E27FC236}">
                <a16:creationId xmlns:a16="http://schemas.microsoft.com/office/drawing/2014/main" id="{5AC0AB70-13D4-5BB0-0ED4-B4AE5D328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9795" y="4581782"/>
            <a:ext cx="626494" cy="626494"/>
          </a:xfrm>
          <a:prstGeom prst="rect">
            <a:avLst/>
          </a:prstGeom>
        </p:spPr>
      </p:pic>
      <p:pic>
        <p:nvPicPr>
          <p:cNvPr id="7" name="Graphic 71" descr="Document with solid fill">
            <a:extLst>
              <a:ext uri="{FF2B5EF4-FFF2-40B4-BE49-F238E27FC236}">
                <a16:creationId xmlns:a16="http://schemas.microsoft.com/office/drawing/2014/main" id="{5A09AE14-3A05-6638-36D7-65375575C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795" y="3944443"/>
            <a:ext cx="626494" cy="626494"/>
          </a:xfrm>
          <a:prstGeom prst="rect">
            <a:avLst/>
          </a:prstGeom>
        </p:spPr>
      </p:pic>
      <p:pic>
        <p:nvPicPr>
          <p:cNvPr id="8" name="Graphic 71" descr="Document with solid fill">
            <a:extLst>
              <a:ext uri="{FF2B5EF4-FFF2-40B4-BE49-F238E27FC236}">
                <a16:creationId xmlns:a16="http://schemas.microsoft.com/office/drawing/2014/main" id="{C2141D66-CE69-FCD4-9D1A-F1F96AEC3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795" y="521912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59004-C7A5-1D6D-222B-22F109540617}"/>
                  </a:ext>
                </a:extLst>
              </p:cNvPr>
              <p:cNvSpPr txBox="1"/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859004-C7A5-1D6D-222B-22F109540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C098A3-3E33-4B80-DC34-73A02FE92844}"/>
                  </a:ext>
                </a:extLst>
              </p:cNvPr>
              <p:cNvSpPr txBox="1"/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C098A3-3E33-4B80-DC34-73A02FE92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B25D24-3557-4A78-AB8E-0B5344C0F27E}"/>
                  </a:ext>
                </a:extLst>
              </p:cNvPr>
              <p:cNvSpPr txBox="1"/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CB25D24-3557-4A78-AB8E-0B5344C0F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537E6-0A23-382D-A795-BFF88BAA9A2C}"/>
                  </a:ext>
                </a:extLst>
              </p:cNvPr>
              <p:cNvSpPr txBox="1"/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4537E6-0A23-382D-A795-BFF88BAA9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B1FEA8-D20E-A343-ACA0-55706388EDA1}"/>
                  </a:ext>
                </a:extLst>
              </p:cNvPr>
              <p:cNvSpPr txBox="1"/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B1FEA8-D20E-A343-ACA0-55706388E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5E7D76-8717-377F-58F0-4426EACB9CD2}"/>
                  </a:ext>
                </a:extLst>
              </p:cNvPr>
              <p:cNvSpPr txBox="1"/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25E7D76-8717-377F-58F0-4426EACB9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6FEC77-1BAF-F7E3-CFF3-9EAFEBC270B8}"/>
                  </a:ext>
                </a:extLst>
              </p:cNvPr>
              <p:cNvSpPr txBox="1"/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6FEC77-1BAF-F7E3-CFF3-9EAFEBC27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949D0C-1536-0E13-1748-173FCC24C7EE}"/>
                  </a:ext>
                </a:extLst>
              </p:cNvPr>
              <p:cNvSpPr txBox="1"/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949D0C-1536-0E13-1748-173FCC24C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A597C1-DAD1-E416-9AC4-2F585AFB1A81}"/>
                  </a:ext>
                </a:extLst>
              </p:cNvPr>
              <p:cNvSpPr txBox="1"/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A597C1-DAD1-E416-9AC4-2F585AFB1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CEC29-5D50-CDA6-3D4D-759FC50FDAB9}"/>
                  </a:ext>
                </a:extLst>
              </p:cNvPr>
              <p:cNvSpPr txBox="1"/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CEC29-5D50-CDA6-3D4D-759FC50FD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6EE932-8C5F-F840-FA38-30E5DEDC4BC4}"/>
                  </a:ext>
                </a:extLst>
              </p:cNvPr>
              <p:cNvSpPr txBox="1"/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6EE932-8C5F-F840-FA38-30E5DEDC4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7CA9C-4A59-3035-C5B7-8D37CC8EA21B}"/>
                  </a:ext>
                </a:extLst>
              </p:cNvPr>
              <p:cNvSpPr txBox="1"/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77CA9C-4A59-3035-C5B7-8D37CC8E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D7B6B1-47A8-B0BE-33F7-E2D868BCF436}"/>
                  </a:ext>
                </a:extLst>
              </p:cNvPr>
              <p:cNvSpPr txBox="1"/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D7B6B1-47A8-B0BE-33F7-E2D868BCF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D77469-DDF2-D811-A233-4A3B209698C0}"/>
                  </a:ext>
                </a:extLst>
              </p:cNvPr>
              <p:cNvSpPr txBox="1"/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D77469-DDF2-D811-A233-4A3B20969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4E113F-10A3-B169-A924-E8EEDEAB08FC}"/>
                  </a:ext>
                </a:extLst>
              </p:cNvPr>
              <p:cNvSpPr txBox="1"/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4E113F-10A3-B169-A924-E8EEDEAB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24" descr="User with solid fill">
            <a:extLst>
              <a:ext uri="{FF2B5EF4-FFF2-40B4-BE49-F238E27FC236}">
                <a16:creationId xmlns:a16="http://schemas.microsoft.com/office/drawing/2014/main" id="{25261C9D-EC24-0043-F9ED-A3523968A27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1655" y="3105001"/>
            <a:ext cx="745830" cy="745830"/>
          </a:xfrm>
          <a:prstGeom prst="rect">
            <a:avLst/>
          </a:prstGeom>
        </p:spPr>
      </p:pic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35548233-ED7D-8EF6-2EA3-084C04D3609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8353" y="3105001"/>
            <a:ext cx="745830" cy="745830"/>
          </a:xfrm>
          <a:prstGeom prst="rect">
            <a:avLst/>
          </a:prstGeom>
        </p:spPr>
      </p:pic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23D0B24F-E358-E57A-2D50-E7A5184B7F5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64945" y="3105002"/>
            <a:ext cx="745830" cy="745830"/>
          </a:xfrm>
          <a:prstGeom prst="rect">
            <a:avLst/>
          </a:prstGeom>
        </p:spPr>
      </p:pic>
      <p:pic>
        <p:nvPicPr>
          <p:cNvPr id="29" name="Graphic 28" descr="User with solid fill">
            <a:extLst>
              <a:ext uri="{FF2B5EF4-FFF2-40B4-BE49-F238E27FC236}">
                <a16:creationId xmlns:a16="http://schemas.microsoft.com/office/drawing/2014/main" id="{EA0D6F1A-643A-7F7B-4C75-48D9234B911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110916" y="3105001"/>
            <a:ext cx="745830" cy="7458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FF50739-DB72-204F-6041-39D9A61AD894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6B4DC-FAB4-D424-B619-A6AE7611E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405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4F1F9AF-D07B-3D43-BDAE-68865350E295}"/>
              </a:ext>
            </a:extLst>
          </p:cNvPr>
          <p:cNvSpPr/>
          <p:nvPr/>
        </p:nvSpPr>
        <p:spPr>
          <a:xfrm>
            <a:off x="4614500" y="3863270"/>
            <a:ext cx="620807" cy="210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DC96B-28C4-DC04-A508-CCC370886A9F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ED457DD8-179C-A29F-8138-9DF6717C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9795" y="4581782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4F537EAE-D672-D164-ABC2-1BFDB5771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795" y="3944443"/>
            <a:ext cx="626494" cy="626494"/>
          </a:xfrm>
          <a:prstGeom prst="rect">
            <a:avLst/>
          </a:prstGeom>
        </p:spPr>
      </p:pic>
      <p:pic>
        <p:nvPicPr>
          <p:cNvPr id="7" name="Graphic 71" descr="Document with solid fill">
            <a:extLst>
              <a:ext uri="{FF2B5EF4-FFF2-40B4-BE49-F238E27FC236}">
                <a16:creationId xmlns:a16="http://schemas.microsoft.com/office/drawing/2014/main" id="{289EFA94-2F76-A6E9-4F1E-1E06BC5E6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795" y="521912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9E4E1-4710-9AE5-F8E9-5A17CE932734}"/>
                  </a:ext>
                </a:extLst>
              </p:cNvPr>
              <p:cNvSpPr txBox="1"/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D9E4E1-4710-9AE5-F8E9-5A17CE93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7E877-EAA5-8A27-0A42-CD12B9A00BB6}"/>
                  </a:ext>
                </a:extLst>
              </p:cNvPr>
              <p:cNvSpPr txBox="1"/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67E877-EAA5-8A27-0A42-CD12B9A00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A056D-F91E-9E5B-6E7D-8DC796D2C826}"/>
                  </a:ext>
                </a:extLst>
              </p:cNvPr>
              <p:cNvSpPr txBox="1"/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A056D-F91E-9E5B-6E7D-8DC796D2C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A28C53E1-35A5-C8FF-5E44-EA11B3A240A3}"/>
              </a:ext>
            </a:extLst>
          </p:cNvPr>
          <p:cNvSpPr/>
          <p:nvPr/>
        </p:nvSpPr>
        <p:spPr>
          <a:xfrm>
            <a:off x="5530749" y="4703506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13BFEB-6AF3-02A1-2047-6A0B96C18EFB}"/>
                  </a:ext>
                </a:extLst>
              </p:cNvPr>
              <p:cNvSpPr txBox="1"/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13BFEB-6AF3-02A1-2047-6A0B96C18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1F9EB-48B6-17A9-72BD-C6B17614BBEE}"/>
                  </a:ext>
                </a:extLst>
              </p:cNvPr>
              <p:cNvSpPr txBox="1"/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21F9EB-48B6-17A9-72BD-C6B17614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8168E8-8E7F-D1FE-724A-24982A551DC7}"/>
                  </a:ext>
                </a:extLst>
              </p:cNvPr>
              <p:cNvSpPr txBox="1"/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8168E8-8E7F-D1FE-724A-24982A551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09C848-8BC5-6E82-4C06-15082AC95A91}"/>
                  </a:ext>
                </a:extLst>
              </p:cNvPr>
              <p:cNvSpPr txBox="1"/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209C848-8BC5-6E82-4C06-15082AC95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FAA1FE-C0F2-E48A-3C0B-8C9FFCFBEF48}"/>
                  </a:ext>
                </a:extLst>
              </p:cNvPr>
              <p:cNvSpPr txBox="1"/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0FAA1FE-C0F2-E48A-3C0B-8C9FFCFBE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8A8B97-9CD0-159C-C2A4-CA81EACE2569}"/>
                  </a:ext>
                </a:extLst>
              </p:cNvPr>
              <p:cNvSpPr txBox="1"/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8A8B97-9CD0-159C-C2A4-CA81EACE2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118B45-9665-5998-A7D9-5184D3C6B720}"/>
                  </a:ext>
                </a:extLst>
              </p:cNvPr>
              <p:cNvSpPr txBox="1"/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C118B45-9665-5998-A7D9-5184D3C6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8EA8A-D5B7-56A9-B218-5540CF87BAEB}"/>
                  </a:ext>
                </a:extLst>
              </p:cNvPr>
              <p:cNvSpPr txBox="1"/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58EA8A-D5B7-56A9-B218-5540CF87B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4155AD-998D-4431-0F59-7515154B5F4F}"/>
                  </a:ext>
                </a:extLst>
              </p:cNvPr>
              <p:cNvSpPr txBox="1"/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F4155AD-998D-4431-0F59-7515154B5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8FAACF-97EF-00DB-386C-8DE9B97C18A0}"/>
                  </a:ext>
                </a:extLst>
              </p:cNvPr>
              <p:cNvSpPr txBox="1"/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8FAACF-97EF-00DB-386C-8DE9B97C1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686C36-9AD9-E191-E01E-7CD81D21A6EC}"/>
                  </a:ext>
                </a:extLst>
              </p:cNvPr>
              <p:cNvSpPr txBox="1"/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686C36-9AD9-E191-E01E-7CD81D2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C7C43D-DCF8-CBE6-6E4E-0192612A67BF}"/>
                  </a:ext>
                </a:extLst>
              </p:cNvPr>
              <p:cNvSpPr txBox="1"/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C7C43D-DCF8-CBE6-6E4E-0192612A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2A224EE4-2439-ACD9-42C5-782D1B3BB80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1655" y="3105001"/>
            <a:ext cx="745830" cy="74583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8C3E0C7C-34A2-B33E-A759-7AE7B318FB9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8353" y="3105001"/>
            <a:ext cx="745830" cy="745830"/>
          </a:xfrm>
          <a:prstGeom prst="rect">
            <a:avLst/>
          </a:prstGeom>
        </p:spPr>
      </p:pic>
      <p:pic>
        <p:nvPicPr>
          <p:cNvPr id="29" name="Graphic 28" descr="User with solid fill">
            <a:extLst>
              <a:ext uri="{FF2B5EF4-FFF2-40B4-BE49-F238E27FC236}">
                <a16:creationId xmlns:a16="http://schemas.microsoft.com/office/drawing/2014/main" id="{D25651C2-E8FA-B9A1-57B3-04393C24357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64945" y="3105002"/>
            <a:ext cx="745830" cy="745830"/>
          </a:xfrm>
          <a:prstGeom prst="rect">
            <a:avLst/>
          </a:prstGeom>
        </p:spPr>
      </p:pic>
      <p:pic>
        <p:nvPicPr>
          <p:cNvPr id="30" name="Graphic 29" descr="User with solid fill">
            <a:extLst>
              <a:ext uri="{FF2B5EF4-FFF2-40B4-BE49-F238E27FC236}">
                <a16:creationId xmlns:a16="http://schemas.microsoft.com/office/drawing/2014/main" id="{6B95A16C-BF24-34CE-4958-16ACE786D347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110916" y="3105001"/>
            <a:ext cx="745830" cy="745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37FF5B-FEB6-1643-4621-D82FD9D45DC4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BBB55-0502-2EB0-ECAE-7F118B1B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43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FD9FD7-51D6-A71B-5EE3-F303E1849C9C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704499FC-1724-615E-278C-0E181347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9795" y="4581782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57736B9C-82D0-8410-83AC-F447D41C3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795" y="3944443"/>
            <a:ext cx="626494" cy="626494"/>
          </a:xfrm>
          <a:prstGeom prst="rect">
            <a:avLst/>
          </a:prstGeom>
        </p:spPr>
      </p:pic>
      <p:pic>
        <p:nvPicPr>
          <p:cNvPr id="7" name="Graphic 71" descr="Document with solid fill">
            <a:extLst>
              <a:ext uri="{FF2B5EF4-FFF2-40B4-BE49-F238E27FC236}">
                <a16:creationId xmlns:a16="http://schemas.microsoft.com/office/drawing/2014/main" id="{DC1D4627-F201-4704-F84D-F93D02DB4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795" y="521912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D3D49-F8FA-8B10-A07A-DB3A37230C92}"/>
                  </a:ext>
                </a:extLst>
              </p:cNvPr>
              <p:cNvSpPr txBox="1"/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2D3D49-F8FA-8B10-A07A-DB3A37230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260EE-35B4-7F6A-7832-223EF69A2748}"/>
                  </a:ext>
                </a:extLst>
              </p:cNvPr>
              <p:cNvSpPr txBox="1"/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F260EE-35B4-7F6A-7832-223EF69A2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BDDF6-0368-3C18-5D30-180CAD6EECAB}"/>
                  </a:ext>
                </a:extLst>
              </p:cNvPr>
              <p:cNvSpPr txBox="1"/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4BDDF6-0368-3C18-5D30-180CAD6EE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4E41D30-6A31-6141-1405-8CF6693F62B6}"/>
              </a:ext>
            </a:extLst>
          </p:cNvPr>
          <p:cNvSpPr/>
          <p:nvPr/>
        </p:nvSpPr>
        <p:spPr>
          <a:xfrm>
            <a:off x="4610322" y="3944443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76E3F-18EA-5FE0-A718-DFF80CDB0EC9}"/>
              </a:ext>
            </a:extLst>
          </p:cNvPr>
          <p:cNvSpPr/>
          <p:nvPr/>
        </p:nvSpPr>
        <p:spPr>
          <a:xfrm>
            <a:off x="4607478" y="5208276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7C4D8C-AAD1-D6D8-F9DB-D1EE21D2542A}"/>
              </a:ext>
            </a:extLst>
          </p:cNvPr>
          <p:cNvSpPr/>
          <p:nvPr/>
        </p:nvSpPr>
        <p:spPr>
          <a:xfrm>
            <a:off x="5530749" y="4703506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E4F09F-C3EE-AD6A-691E-BD91C28AC535}"/>
                  </a:ext>
                </a:extLst>
              </p:cNvPr>
              <p:cNvSpPr txBox="1"/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E4F09F-C3EE-AD6A-691E-BD91C28A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AB29A-864F-92CD-BD60-C6DA3248E684}"/>
                  </a:ext>
                </a:extLst>
              </p:cNvPr>
              <p:cNvSpPr txBox="1"/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7AB29A-864F-92CD-BD60-C6DA3248E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7311C-9B9B-B152-39F8-B883EBAE9D2D}"/>
                  </a:ext>
                </a:extLst>
              </p:cNvPr>
              <p:cNvSpPr txBox="1"/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47311C-9B9B-B152-39F8-B883EBAE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7088B-047C-EE2F-E26B-F8543773BF91}"/>
                  </a:ext>
                </a:extLst>
              </p:cNvPr>
              <p:cNvSpPr txBox="1"/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37088B-047C-EE2F-E26B-F8543773B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70B78-271E-D7AC-991B-CC516731252F}"/>
                  </a:ext>
                </a:extLst>
              </p:cNvPr>
              <p:cNvSpPr txBox="1"/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270B78-271E-D7AC-991B-CC5167312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C944A3-E212-B1D8-56D9-8B8158DC2D35}"/>
                  </a:ext>
                </a:extLst>
              </p:cNvPr>
              <p:cNvSpPr txBox="1"/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C944A3-E212-B1D8-56D9-8B8158DC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5B12BE-52A7-343F-50E0-FF731D0D6B71}"/>
                  </a:ext>
                </a:extLst>
              </p:cNvPr>
              <p:cNvSpPr txBox="1"/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85B12BE-52A7-343F-50E0-FF731D0D6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AF67EB-E95B-F0D8-F112-FB6C0F3E8291}"/>
                  </a:ext>
                </a:extLst>
              </p:cNvPr>
              <p:cNvSpPr txBox="1"/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AF67EB-E95B-F0D8-F112-FB6C0F3E8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AE7D6-6F1B-5EB3-063F-4E48DD3CE1A3}"/>
                  </a:ext>
                </a:extLst>
              </p:cNvPr>
              <p:cNvSpPr txBox="1"/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AAE7D6-6F1B-5EB3-063F-4E48DD3CE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2BD8B7-A4A9-03FE-0939-7591962DA4BC}"/>
                  </a:ext>
                </a:extLst>
              </p:cNvPr>
              <p:cNvSpPr txBox="1"/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2BD8B7-A4A9-03FE-0939-7591962DA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53A83A-A931-4DF7-A490-C3BCEC678200}"/>
                  </a:ext>
                </a:extLst>
              </p:cNvPr>
              <p:cNvSpPr txBox="1"/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053A83A-A931-4DF7-A490-C3BCEC678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6D4984-5529-BC39-036D-F07C3CC554F3}"/>
                  </a:ext>
                </a:extLst>
              </p:cNvPr>
              <p:cNvSpPr txBox="1"/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6D4984-5529-BC39-036D-F07C3CC55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 descr="User with solid fill">
            <a:extLst>
              <a:ext uri="{FF2B5EF4-FFF2-40B4-BE49-F238E27FC236}">
                <a16:creationId xmlns:a16="http://schemas.microsoft.com/office/drawing/2014/main" id="{19DE48DB-484A-3B51-CA4B-32CB02A3F5A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1655" y="3105001"/>
            <a:ext cx="745830" cy="745830"/>
          </a:xfrm>
          <a:prstGeom prst="rect">
            <a:avLst/>
          </a:prstGeom>
        </p:spPr>
      </p:pic>
      <p:pic>
        <p:nvPicPr>
          <p:cNvPr id="27" name="Graphic 26" descr="User with solid fill">
            <a:extLst>
              <a:ext uri="{FF2B5EF4-FFF2-40B4-BE49-F238E27FC236}">
                <a16:creationId xmlns:a16="http://schemas.microsoft.com/office/drawing/2014/main" id="{F519DCBD-FC32-E108-D041-CB9D37B58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8353" y="3105001"/>
            <a:ext cx="745830" cy="745830"/>
          </a:xfrm>
          <a:prstGeom prst="rect">
            <a:avLst/>
          </a:prstGeom>
        </p:spPr>
      </p:pic>
      <p:pic>
        <p:nvPicPr>
          <p:cNvPr id="28" name="Graphic 27" descr="User with solid fill">
            <a:extLst>
              <a:ext uri="{FF2B5EF4-FFF2-40B4-BE49-F238E27FC236}">
                <a16:creationId xmlns:a16="http://schemas.microsoft.com/office/drawing/2014/main" id="{82BF7956-FAF2-D223-5C55-4EE5913F985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64945" y="3105002"/>
            <a:ext cx="745830" cy="745830"/>
          </a:xfrm>
          <a:prstGeom prst="rect">
            <a:avLst/>
          </a:prstGeom>
        </p:spPr>
      </p:pic>
      <p:pic>
        <p:nvPicPr>
          <p:cNvPr id="31" name="Graphic 30" descr="User with solid fill">
            <a:extLst>
              <a:ext uri="{FF2B5EF4-FFF2-40B4-BE49-F238E27FC236}">
                <a16:creationId xmlns:a16="http://schemas.microsoft.com/office/drawing/2014/main" id="{E65F4925-D5EE-C583-FD9D-B2DEF05C77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110916" y="3105001"/>
            <a:ext cx="745830" cy="74583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D3C1030-FECA-64F0-09B2-F10CEE5B9B8D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A79FAE-728A-8DAA-D978-F6D05D08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808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9795" y="4581782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9795" y="3944443"/>
            <a:ext cx="626494" cy="626494"/>
          </a:xfrm>
          <a:prstGeom prst="rect">
            <a:avLst/>
          </a:prstGeom>
        </p:spPr>
      </p:pic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9795" y="521912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947" y="3950265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4633419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28" y="5270758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49370C75-C5CB-0B3F-BF17-A4A54D706557}"/>
              </a:ext>
            </a:extLst>
          </p:cNvPr>
          <p:cNvSpPr/>
          <p:nvPr/>
        </p:nvSpPr>
        <p:spPr>
          <a:xfrm>
            <a:off x="4610322" y="3944443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F5659-1112-4255-8C4C-FB3CD56791F1}"/>
              </a:ext>
            </a:extLst>
          </p:cNvPr>
          <p:cNvSpPr/>
          <p:nvPr/>
        </p:nvSpPr>
        <p:spPr>
          <a:xfrm>
            <a:off x="4607478" y="5208276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931A95B-6DF8-467B-8A80-7FD1CA4A5F78}"/>
              </a:ext>
            </a:extLst>
          </p:cNvPr>
          <p:cNvSpPr/>
          <p:nvPr/>
        </p:nvSpPr>
        <p:spPr>
          <a:xfrm>
            <a:off x="5530749" y="4703506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EED98-4FC0-748E-B9C2-25F7ADC4F1F0}"/>
                  </a:ext>
                </a:extLst>
              </p:cNvPr>
              <p:cNvSpPr txBox="1"/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EED98-4FC0-748E-B9C2-25F7ADC4F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3979168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A07F02-994D-4CBC-7AC7-2B809C8AC5C7}"/>
                  </a:ext>
                </a:extLst>
              </p:cNvPr>
              <p:cNvSpPr txBox="1"/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3A07F02-994D-4CBC-7AC7-2B809C8AC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3979168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4C741F-AE1D-2B68-1DB3-AA7BE3285604}"/>
                  </a:ext>
                </a:extLst>
              </p:cNvPr>
              <p:cNvSpPr txBox="1"/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A4C741F-AE1D-2B68-1DB3-AA7BE3285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397916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64DFA6-9228-89E7-520D-9CA8D772D100}"/>
                  </a:ext>
                </a:extLst>
              </p:cNvPr>
              <p:cNvSpPr txBox="1"/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464DFA6-9228-89E7-520D-9CA8D772D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397916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02EC4-2136-BD03-3E00-EF616A115478}"/>
                  </a:ext>
                </a:extLst>
              </p:cNvPr>
              <p:cNvSpPr txBox="1"/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202EC4-2136-BD03-3E00-EF616A11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4654791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2F72DF-041E-B210-5ECA-7D24B9E73227}"/>
                  </a:ext>
                </a:extLst>
              </p:cNvPr>
              <p:cNvSpPr txBox="1"/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E2F72DF-041E-B210-5ECA-7D24B9E73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4654791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D34A69-E169-6494-4F8A-D5D49E4928B5}"/>
                  </a:ext>
                </a:extLst>
              </p:cNvPr>
              <p:cNvSpPr txBox="1"/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2D34A69-E169-6494-4F8A-D5D49E492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4654791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CF6DBB-C33A-0720-28D4-405CEAF398A9}"/>
                  </a:ext>
                </a:extLst>
              </p:cNvPr>
              <p:cNvSpPr txBox="1"/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5CF6DBB-C33A-0720-28D4-405CEAF39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366" y="4654791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94EF4-DEAA-F1CC-87DC-B61F85ED3EB4}"/>
                  </a:ext>
                </a:extLst>
              </p:cNvPr>
              <p:cNvSpPr txBox="1"/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D94EF4-DEAA-F1CC-87DC-B61F85ED3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940" y="5319502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3DF29A-7F71-91BC-763E-8BF3D7FA8F65}"/>
                  </a:ext>
                </a:extLst>
              </p:cNvPr>
              <p:cNvSpPr txBox="1"/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03DF29A-7F71-91BC-763E-8BF3D7FA8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127" y="5319502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D283D2-7099-B739-C226-8CA6498B55D2}"/>
                  </a:ext>
                </a:extLst>
              </p:cNvPr>
              <p:cNvSpPr txBox="1"/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D283D2-7099-B739-C226-8CA6498B5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34" y="5319502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8458E7-1B1B-B843-26AD-E0A3148A355D}"/>
                  </a:ext>
                </a:extLst>
              </p:cNvPr>
              <p:cNvSpPr txBox="1"/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48458E7-1B1B-B843-26AD-E0A3148A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861" y="5319502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Graphic 50" descr="User with solid fill">
            <a:extLst>
              <a:ext uri="{FF2B5EF4-FFF2-40B4-BE49-F238E27FC236}">
                <a16:creationId xmlns:a16="http://schemas.microsoft.com/office/drawing/2014/main" id="{84F249B2-8D70-5458-F403-45ED90B14FF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841655" y="3105001"/>
            <a:ext cx="745830" cy="745830"/>
          </a:xfrm>
          <a:prstGeom prst="rect">
            <a:avLst/>
          </a:prstGeom>
        </p:spPr>
      </p:pic>
      <p:pic>
        <p:nvPicPr>
          <p:cNvPr id="52" name="Graphic 51" descr="User with solid fill">
            <a:extLst>
              <a:ext uri="{FF2B5EF4-FFF2-40B4-BE49-F238E27FC236}">
                <a16:creationId xmlns:a16="http://schemas.microsoft.com/office/drawing/2014/main" id="{2442841A-856F-5895-8269-C4477D53BB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18353" y="3105001"/>
            <a:ext cx="745830" cy="745830"/>
          </a:xfrm>
          <a:prstGeom prst="rect">
            <a:avLst/>
          </a:prstGeom>
        </p:spPr>
      </p:pic>
      <p:pic>
        <p:nvPicPr>
          <p:cNvPr id="53" name="Graphic 52" descr="User with solid fill">
            <a:extLst>
              <a:ext uri="{FF2B5EF4-FFF2-40B4-BE49-F238E27FC236}">
                <a16:creationId xmlns:a16="http://schemas.microsoft.com/office/drawing/2014/main" id="{F7C0835B-B8ED-351F-DDDB-EB23C42C84C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364945" y="3105002"/>
            <a:ext cx="745830" cy="745830"/>
          </a:xfrm>
          <a:prstGeom prst="rect">
            <a:avLst/>
          </a:prstGeom>
        </p:spPr>
      </p:pic>
      <p:pic>
        <p:nvPicPr>
          <p:cNvPr id="54" name="Graphic 53" descr="User with solid fill">
            <a:extLst>
              <a:ext uri="{FF2B5EF4-FFF2-40B4-BE49-F238E27FC236}">
                <a16:creationId xmlns:a16="http://schemas.microsoft.com/office/drawing/2014/main" id="{B0FDA536-7694-CABD-57C3-E2AC013ABE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6110916" y="3105001"/>
            <a:ext cx="745830" cy="745830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3AF11CC4-4235-0D80-4C5F-209B90F3BAC8}"/>
              </a:ext>
            </a:extLst>
          </p:cNvPr>
          <p:cNvSpPr/>
          <p:nvPr/>
        </p:nvSpPr>
        <p:spPr>
          <a:xfrm>
            <a:off x="7001179" y="4040583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C3C02-3DF4-1BA9-B59E-4A54E7D3B443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A766C-1B08-2A27-990C-728D9D7CAED9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E59C2-6CDB-E8EB-9F1A-A3D5F6A3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ECC0DD-F3CA-B970-0F29-EF0FC480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D849AA-D4E2-8ED8-AA04-231A5009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Why Maximin?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B83FC-DFFC-8E07-7109-AF271FC35F3C}"/>
              </a:ext>
            </a:extLst>
          </p:cNvPr>
          <p:cNvSpPr txBox="1"/>
          <p:nvPr/>
        </p:nvSpPr>
        <p:spPr>
          <a:xfrm>
            <a:off x="3567662" y="2572423"/>
            <a:ext cx="5781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May not always know expected affinities</a:t>
            </a:r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id="{B2DC4626-11AF-60C7-2F6D-47D17BB2D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5356" y="2346301"/>
            <a:ext cx="914400" cy="914400"/>
          </a:xfrm>
          <a:prstGeom prst="rect">
            <a:avLst/>
          </a:prstGeom>
        </p:spPr>
      </p:pic>
      <p:pic>
        <p:nvPicPr>
          <p:cNvPr id="19" name="Graphic 18" descr="Badge with solid fill">
            <a:extLst>
              <a:ext uri="{FF2B5EF4-FFF2-40B4-BE49-F238E27FC236}">
                <a16:creationId xmlns:a16="http://schemas.microsoft.com/office/drawing/2014/main" id="{314C127E-775B-FE76-57C1-2EE0D314E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9647" y="380573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E4B09E-156B-9E71-064C-07989E1A2BED}"/>
              </a:ext>
            </a:extLst>
          </p:cNvPr>
          <p:cNvSpPr txBox="1"/>
          <p:nvPr/>
        </p:nvSpPr>
        <p:spPr>
          <a:xfrm>
            <a:off x="1562914" y="3889141"/>
            <a:ext cx="9790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Theory and experiments show maximin </a:t>
            </a:r>
          </a:p>
          <a:p>
            <a:pPr algn="ctr"/>
            <a:r>
              <a:rPr lang="en-US" sz="2400" dirty="0"/>
              <a:t>corresponds to </a:t>
            </a:r>
            <a:r>
              <a:rPr lang="en-US" sz="2400" i="1" dirty="0"/>
              <a:t>true</a:t>
            </a:r>
            <a:r>
              <a:rPr lang="en-US" sz="2400" dirty="0"/>
              <a:t> welfare</a:t>
            </a:r>
          </a:p>
        </p:txBody>
      </p:sp>
    </p:spTree>
    <p:extLst>
      <p:ext uri="{BB962C8B-B14F-4D97-AF65-F5344CB8AC3E}">
        <p14:creationId xmlns:p14="http://schemas.microsoft.com/office/powerpoint/2010/main" val="29007877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5E4E-5ADB-2F6D-DE11-3D603E35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endParaRPr lang="en-US" dirty="0"/>
          </a:p>
        </p:txBody>
      </p:sp>
      <p:pic>
        <p:nvPicPr>
          <p:cNvPr id="77" name="Graphic 70" descr="Document with solid fill">
            <a:extLst>
              <a:ext uri="{FF2B5EF4-FFF2-40B4-BE49-F238E27FC236}">
                <a16:creationId xmlns:a16="http://schemas.microsoft.com/office/drawing/2014/main" id="{317A7707-F6EA-293E-431A-F4F23140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3697" y="4015025"/>
            <a:ext cx="626494" cy="626494"/>
          </a:xfrm>
          <a:prstGeom prst="rect">
            <a:avLst/>
          </a:prstGeom>
        </p:spPr>
      </p:pic>
      <p:pic>
        <p:nvPicPr>
          <p:cNvPr id="78" name="Graphic 71" descr="Document with solid fill">
            <a:extLst>
              <a:ext uri="{FF2B5EF4-FFF2-40B4-BE49-F238E27FC236}">
                <a16:creationId xmlns:a16="http://schemas.microsoft.com/office/drawing/2014/main" id="{1E493EE4-9CFB-B451-0F83-D8AB1D19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97" y="3377686"/>
            <a:ext cx="626494" cy="62649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30E4E91-CD65-D6CC-5244-E9D279FDD9FB}"/>
              </a:ext>
            </a:extLst>
          </p:cNvPr>
          <p:cNvSpPr txBox="1"/>
          <p:nvPr/>
        </p:nvSpPr>
        <p:spPr>
          <a:xfrm>
            <a:off x="5500057" y="3377686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0D01B00-4FFA-ED7F-E91E-DEC8CEC32FC1}"/>
              </a:ext>
            </a:extLst>
          </p:cNvPr>
          <p:cNvSpPr txBox="1"/>
          <p:nvPr/>
        </p:nvSpPr>
        <p:spPr>
          <a:xfrm>
            <a:off x="6218264" y="3377686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37ED3F5-5AF0-62DA-557F-86EFC0EDD799}"/>
              </a:ext>
            </a:extLst>
          </p:cNvPr>
          <p:cNvSpPr txBox="1"/>
          <p:nvPr/>
        </p:nvSpPr>
        <p:spPr>
          <a:xfrm>
            <a:off x="6936471" y="3377686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431FB95-50E6-3E32-AFF2-913AF518E528}"/>
              </a:ext>
            </a:extLst>
          </p:cNvPr>
          <p:cNvSpPr txBox="1"/>
          <p:nvPr/>
        </p:nvSpPr>
        <p:spPr>
          <a:xfrm>
            <a:off x="7614998" y="3377686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pic>
        <p:nvPicPr>
          <p:cNvPr id="87" name="Graphic 71" descr="Document with solid fill">
            <a:extLst>
              <a:ext uri="{FF2B5EF4-FFF2-40B4-BE49-F238E27FC236}">
                <a16:creationId xmlns:a16="http://schemas.microsoft.com/office/drawing/2014/main" id="{23AB800E-13B2-2821-4945-65BB8F01B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3697" y="4652364"/>
            <a:ext cx="626494" cy="62649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0B7409D6-FF05-E4FB-E44E-649D029B156A}"/>
              </a:ext>
            </a:extLst>
          </p:cNvPr>
          <p:cNvSpPr txBox="1"/>
          <p:nvPr/>
        </p:nvSpPr>
        <p:spPr>
          <a:xfrm>
            <a:off x="5500057" y="409960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F1EC647-E7BE-D421-A3D7-CCFFAA74CC03}"/>
              </a:ext>
            </a:extLst>
          </p:cNvPr>
          <p:cNvSpPr txBox="1"/>
          <p:nvPr/>
        </p:nvSpPr>
        <p:spPr>
          <a:xfrm>
            <a:off x="6218264" y="409960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191C790-E1C9-8981-6CF0-D4BE6D8632DD}"/>
              </a:ext>
            </a:extLst>
          </p:cNvPr>
          <p:cNvSpPr txBox="1"/>
          <p:nvPr/>
        </p:nvSpPr>
        <p:spPr>
          <a:xfrm>
            <a:off x="6936471" y="409960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8E18778-2423-0A4C-FA9E-5656A963088B}"/>
              </a:ext>
            </a:extLst>
          </p:cNvPr>
          <p:cNvSpPr txBox="1"/>
          <p:nvPr/>
        </p:nvSpPr>
        <p:spPr>
          <a:xfrm>
            <a:off x="7614998" y="4099609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8EF9E8F-E919-D6B0-F38F-1E824DFE5D7D}"/>
              </a:ext>
            </a:extLst>
          </p:cNvPr>
          <p:cNvSpPr txBox="1"/>
          <p:nvPr/>
        </p:nvSpPr>
        <p:spPr>
          <a:xfrm>
            <a:off x="5500057" y="4718020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8D2EA23-33EA-4F44-06B3-FEFA027DA8B8}"/>
              </a:ext>
            </a:extLst>
          </p:cNvPr>
          <p:cNvSpPr txBox="1"/>
          <p:nvPr/>
        </p:nvSpPr>
        <p:spPr>
          <a:xfrm>
            <a:off x="6218264" y="4718020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C75DB25-759E-6A42-6DD0-488E1F2140C1}"/>
              </a:ext>
            </a:extLst>
          </p:cNvPr>
          <p:cNvSpPr txBox="1"/>
          <p:nvPr/>
        </p:nvSpPr>
        <p:spPr>
          <a:xfrm>
            <a:off x="6936471" y="4718020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FF2DB0A-7FD9-F5ED-0D4D-35F5601EDC16}"/>
              </a:ext>
            </a:extLst>
          </p:cNvPr>
          <p:cNvSpPr txBox="1"/>
          <p:nvPr/>
        </p:nvSpPr>
        <p:spPr>
          <a:xfrm>
            <a:off x="7614998" y="4718020"/>
            <a:ext cx="348894" cy="53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9F54E55-18AD-B612-B796-A051B11F2749}"/>
                  </a:ext>
                </a:extLst>
              </p:cNvPr>
              <p:cNvSpPr txBox="1"/>
              <p:nvPr/>
            </p:nvSpPr>
            <p:spPr>
              <a:xfrm>
                <a:off x="3482573" y="3661746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9F54E55-18AD-B612-B796-A051B11F2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73" y="3661746"/>
                <a:ext cx="11321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/>
              <p:nvPr/>
            </p:nvSpPr>
            <p:spPr>
              <a:xfrm>
                <a:off x="3447849" y="3383508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DD27C51-60BA-746B-A62E-9F580DBE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849" y="3383508"/>
                <a:ext cx="11321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/>
              <p:nvPr/>
            </p:nvSpPr>
            <p:spPr>
              <a:xfrm>
                <a:off x="3457230" y="4066662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3E6E56-57F4-0AB6-CBDA-E589600ED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230" y="4066662"/>
                <a:ext cx="113215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/>
              <p:nvPr/>
            </p:nvSpPr>
            <p:spPr>
              <a:xfrm>
                <a:off x="3457230" y="4704001"/>
                <a:ext cx="11321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ECA0BF9-3CBA-4FEF-1977-A11D45AF6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230" y="4704001"/>
                <a:ext cx="113215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94018DD0-7E64-4500-639A-BD4154621E06}"/>
              </a:ext>
            </a:extLst>
          </p:cNvPr>
          <p:cNvSpPr/>
          <p:nvPr/>
        </p:nvSpPr>
        <p:spPr>
          <a:xfrm>
            <a:off x="5473005" y="4126952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370C75-C5CB-0B3F-BF17-A4A54D706557}"/>
              </a:ext>
            </a:extLst>
          </p:cNvPr>
          <p:cNvSpPr/>
          <p:nvPr/>
        </p:nvSpPr>
        <p:spPr>
          <a:xfrm>
            <a:off x="4584224" y="3377686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C6F5659-1112-4255-8C4C-FB3CD56791F1}"/>
              </a:ext>
            </a:extLst>
          </p:cNvPr>
          <p:cNvSpPr/>
          <p:nvPr/>
        </p:nvSpPr>
        <p:spPr>
          <a:xfrm>
            <a:off x="4581380" y="4641519"/>
            <a:ext cx="620807" cy="6373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A3939A4-DC00-51B8-047F-19B15AEC62B3}"/>
              </a:ext>
            </a:extLst>
          </p:cNvPr>
          <p:cNvSpPr/>
          <p:nvPr/>
        </p:nvSpPr>
        <p:spPr>
          <a:xfrm>
            <a:off x="6901746" y="341403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3" name="Graphic 32" descr="User with solid fill">
            <a:extLst>
              <a:ext uri="{FF2B5EF4-FFF2-40B4-BE49-F238E27FC236}">
                <a16:creationId xmlns:a16="http://schemas.microsoft.com/office/drawing/2014/main" id="{8DFFF33B-9EB3-F9EB-5950-1F1ECC258E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79500" y="3624250"/>
            <a:ext cx="745830" cy="745830"/>
          </a:xfrm>
          <a:prstGeom prst="rect">
            <a:avLst/>
          </a:prstGeom>
        </p:spPr>
      </p:pic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0B720911-91F0-0B23-1D59-9E12DCCAA8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79348" y="3624250"/>
            <a:ext cx="745830" cy="745830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E5969D5F-01FF-F91D-875F-188BC4BF08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49090" y="3624251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927A1A2D-48CD-22DC-5EFE-8B4672E759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0195" y="3624250"/>
            <a:ext cx="745830" cy="745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F5F8430-8B03-A628-754B-18A65E042AA2}"/>
              </a:ext>
            </a:extLst>
          </p:cNvPr>
          <p:cNvSpPr/>
          <p:nvPr/>
        </p:nvSpPr>
        <p:spPr>
          <a:xfrm>
            <a:off x="2000250" y="3148009"/>
            <a:ext cx="8210550" cy="338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2A97D9-1F04-7A21-C1C0-59B9F31AA3BD}"/>
              </a:ext>
            </a:extLst>
          </p:cNvPr>
          <p:cNvSpPr/>
          <p:nvPr/>
        </p:nvSpPr>
        <p:spPr>
          <a:xfrm>
            <a:off x="803476" y="3370841"/>
            <a:ext cx="5084794" cy="10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Very fast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F5F9CB-3D0D-B8F0-957E-636180BD55CF}"/>
              </a:ext>
            </a:extLst>
          </p:cNvPr>
          <p:cNvSpPr/>
          <p:nvPr/>
        </p:nvSpPr>
        <p:spPr>
          <a:xfrm>
            <a:off x="6157605" y="3370841"/>
            <a:ext cx="5084794" cy="10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Satisfies WEF1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5DBA2-33B2-79CF-B008-27600F802409}"/>
              </a:ext>
            </a:extLst>
          </p:cNvPr>
          <p:cNvSpPr/>
          <p:nvPr/>
        </p:nvSpPr>
        <p:spPr>
          <a:xfrm>
            <a:off x="3517798" y="4618633"/>
            <a:ext cx="5084794" cy="10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High welfare in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BCFEB4-D414-048F-C626-7F773C025096}"/>
              </a:ext>
            </a:extLst>
          </p:cNvPr>
          <p:cNvSpPr txBox="1"/>
          <p:nvPr/>
        </p:nvSpPr>
        <p:spPr>
          <a:xfrm>
            <a:off x="3005834" y="2239903"/>
            <a:ext cx="581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Ties broken to greedily maximize affinity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DE87B-5A3E-83CF-B422-13FEC9D1CF7F}"/>
              </a:ext>
            </a:extLst>
          </p:cNvPr>
          <p:cNvSpPr txBox="1"/>
          <p:nvPr/>
        </p:nvSpPr>
        <p:spPr>
          <a:xfrm>
            <a:off x="1006339" y="1690688"/>
            <a:ext cx="98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Picking sequence that assigns in order of fraction of demand satisfied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5751D-0F56-BD93-D6E0-0FA8AA1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44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03E06-5C99-E8C3-3423-17E52D8A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FairSequence</a:t>
            </a:r>
            <a:r>
              <a:rPr lang="en-US" dirty="0"/>
              <a:t> – Very Fast!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68C7A5F-EBC1-5930-C87A-485EA6330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9" y="1559289"/>
            <a:ext cx="6665221" cy="49826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5AE135-5F5D-0E2E-3596-3D261B0D508F}"/>
              </a:ext>
            </a:extLst>
          </p:cNvPr>
          <p:cNvSpPr/>
          <p:nvPr/>
        </p:nvSpPr>
        <p:spPr>
          <a:xfrm>
            <a:off x="8300579" y="2479375"/>
            <a:ext cx="3664259" cy="1899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~10x faster than </a:t>
            </a:r>
            <a:r>
              <a:rPr lang="en-US" sz="2400" dirty="0" err="1"/>
              <a:t>FairFlow</a:t>
            </a:r>
            <a:r>
              <a:rPr lang="en-US" sz="2400" dirty="0"/>
              <a:t>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~3x faster than TPMS!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740499-20BE-693D-CD7C-4D10A524E7A0}"/>
              </a:ext>
            </a:extLst>
          </p:cNvPr>
          <p:cNvCxnSpPr>
            <a:cxnSpLocks/>
          </p:cNvCxnSpPr>
          <p:nvPr/>
        </p:nvCxnSpPr>
        <p:spPr>
          <a:xfrm flipV="1">
            <a:off x="7563853" y="3898232"/>
            <a:ext cx="633663" cy="1475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AA5358-F6E2-9CEA-DAB8-B59BD1055FBA}"/>
              </a:ext>
            </a:extLst>
          </p:cNvPr>
          <p:cNvCxnSpPr>
            <a:cxnSpLocks/>
          </p:cNvCxnSpPr>
          <p:nvPr/>
        </p:nvCxnSpPr>
        <p:spPr>
          <a:xfrm>
            <a:off x="7563853" y="4940968"/>
            <a:ext cx="0" cy="906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283B8-409E-93FE-2D2E-C8F6085D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572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5BFF-3B75-42A0-0A96-2C749B13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Welfare and Fairness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8C8CE-2B72-394F-04CB-E6BD95C6ACB0}"/>
              </a:ext>
            </a:extLst>
          </p:cNvPr>
          <p:cNvSpPr txBox="1"/>
          <p:nvPr/>
        </p:nvSpPr>
        <p:spPr>
          <a:xfrm>
            <a:off x="-64018" y="5262017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CVPR ’18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881EC-D4CC-597B-CE0F-3E7519EADB00}"/>
              </a:ext>
            </a:extLst>
          </p:cNvPr>
          <p:cNvSpPr txBox="1"/>
          <p:nvPr/>
        </p:nvSpPr>
        <p:spPr>
          <a:xfrm>
            <a:off x="-64018" y="3810949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CVPR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28">
                <a:extLst>
                  <a:ext uri="{FF2B5EF4-FFF2-40B4-BE49-F238E27FC236}">
                    <a16:creationId xmlns:a16="http://schemas.microsoft.com/office/drawing/2014/main" id="{93B8D39B-DA77-1ED4-5E48-07325F8D2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3501487"/>
                  </p:ext>
                </p:extLst>
              </p:nvPr>
            </p:nvGraphicFramePr>
            <p:xfrm>
              <a:off x="4104195" y="1847169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98%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98%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99%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28">
                <a:extLst>
                  <a:ext uri="{FF2B5EF4-FFF2-40B4-BE49-F238E27FC236}">
                    <a16:creationId xmlns:a16="http://schemas.microsoft.com/office/drawing/2014/main" id="{93B8D39B-DA77-1ED4-5E48-07325F8D27C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3501487"/>
                  </p:ext>
                </p:extLst>
              </p:nvPr>
            </p:nvGraphicFramePr>
            <p:xfrm>
              <a:off x="4104195" y="1847169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5" t="-113846" r="-309574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715" t="-113846" r="-321739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3333" t="-113846" r="-217143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1111" t="-113846" r="-102667" b="-1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489" t="-113846" r="-1762" b="-1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55" t="-213846" r="-309574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715" t="-213846" r="-32173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33333" t="-213846" r="-21714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311111" t="-213846" r="-10266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489" t="-213846" r="-1762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8C3D8D1-6D43-B41C-9EAC-71AAF5D05579}"/>
              </a:ext>
            </a:extLst>
          </p:cNvPr>
          <p:cNvSpPr txBox="1"/>
          <p:nvPr/>
        </p:nvSpPr>
        <p:spPr>
          <a:xfrm>
            <a:off x="-64018" y="2366390"/>
            <a:ext cx="259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60F1D-A863-D5FC-D26A-6AB109983017}"/>
              </a:ext>
            </a:extLst>
          </p:cNvPr>
          <p:cNvSpPr txBox="1"/>
          <p:nvPr/>
        </p:nvSpPr>
        <p:spPr>
          <a:xfrm flipH="1">
            <a:off x="8429388" y="1345636"/>
            <a:ext cx="258956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Our Approaches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D9B280-5FEE-1A69-0795-C10FE9581C53}"/>
              </a:ext>
            </a:extLst>
          </p:cNvPr>
          <p:cNvSpPr txBox="1"/>
          <p:nvPr/>
        </p:nvSpPr>
        <p:spPr>
          <a:xfrm>
            <a:off x="2036012" y="2260650"/>
            <a:ext cx="2068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USW (% of OPT)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8105A2-7580-735D-FD03-3C5ED239DFF0}"/>
                  </a:ext>
                </a:extLst>
              </p:cNvPr>
              <p:cNvSpPr txBox="1"/>
              <p:nvPr/>
            </p:nvSpPr>
            <p:spPr>
              <a:xfrm>
                <a:off x="2036012" y="2674131"/>
                <a:ext cx="20681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venir Next LT Pro" panose="020B0504020202020204" pitchFamily="34" charset="0"/>
                  </a:rPr>
                  <a:t># 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Viol.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8105A2-7580-735D-FD03-3C5ED239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12" y="2674131"/>
                <a:ext cx="2068183" cy="400110"/>
              </a:xfrm>
              <a:prstGeom prst="rect">
                <a:avLst/>
              </a:prstGeom>
              <a:blipFill>
                <a:blip r:embed="rId3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328">
                <a:extLst>
                  <a:ext uri="{FF2B5EF4-FFF2-40B4-BE49-F238E27FC236}">
                    <a16:creationId xmlns:a16="http://schemas.microsoft.com/office/drawing/2014/main" id="{7B89D35F-28EA-1910-3F11-E41715BF87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338118"/>
                  </p:ext>
                </p:extLst>
              </p:nvPr>
            </p:nvGraphicFramePr>
            <p:xfrm>
              <a:off x="4104195" y="3308229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96%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94%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88%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92%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473545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23344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328">
                <a:extLst>
                  <a:ext uri="{FF2B5EF4-FFF2-40B4-BE49-F238E27FC236}">
                    <a16:creationId xmlns:a16="http://schemas.microsoft.com/office/drawing/2014/main" id="{7B89D35F-28EA-1910-3F11-E41715BF87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338118"/>
                  </p:ext>
                </p:extLst>
              </p:nvPr>
            </p:nvGraphicFramePr>
            <p:xfrm>
              <a:off x="4104195" y="3308229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5" t="-112121" r="-309574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715" t="-112121" r="-321739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33333" t="-112121" r="-217143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311111" t="-112121" r="-10266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7489" t="-112121" r="-1762" b="-10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55" t="-215385" r="-309574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36715" t="-215385" r="-321739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233333" t="-215385" r="-217143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311111" t="-215385" r="-102667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07489" t="-215385" r="-1762" b="-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5FAAE9A-93E8-DF78-8D5B-C5E146FA6574}"/>
              </a:ext>
            </a:extLst>
          </p:cNvPr>
          <p:cNvSpPr txBox="1"/>
          <p:nvPr/>
        </p:nvSpPr>
        <p:spPr>
          <a:xfrm>
            <a:off x="2036012" y="3721710"/>
            <a:ext cx="2068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USW (% of OPT)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EAE7FF-EC8E-941D-3E4A-906BAB9AA63D}"/>
                  </a:ext>
                </a:extLst>
              </p:cNvPr>
              <p:cNvSpPr txBox="1"/>
              <p:nvPr/>
            </p:nvSpPr>
            <p:spPr>
              <a:xfrm>
                <a:off x="2036012" y="4135191"/>
                <a:ext cx="20681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venir Next LT Pro" panose="020B0504020202020204" pitchFamily="34" charset="0"/>
                  </a:rPr>
                  <a:t># 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Viol.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EAE7FF-EC8E-941D-3E4A-906BAB9AA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12" y="4135191"/>
                <a:ext cx="2068183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328">
                <a:extLst>
                  <a:ext uri="{FF2B5EF4-FFF2-40B4-BE49-F238E27FC236}">
                    <a16:creationId xmlns:a16="http://schemas.microsoft.com/office/drawing/2014/main" id="{323309D8-458D-2BEF-DD58-360F76957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6922742"/>
                  </p:ext>
                </p:extLst>
              </p:nvPr>
            </p:nvGraphicFramePr>
            <p:xfrm>
              <a:off x="4104195" y="4677957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100%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97%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97%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94%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96%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134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328">
                <a:extLst>
                  <a:ext uri="{FF2B5EF4-FFF2-40B4-BE49-F238E27FC236}">
                    <a16:creationId xmlns:a16="http://schemas.microsoft.com/office/drawing/2014/main" id="{323309D8-458D-2BEF-DD58-360F7695759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6922742"/>
                  </p:ext>
                </p:extLst>
              </p:nvPr>
            </p:nvGraphicFramePr>
            <p:xfrm>
              <a:off x="4104195" y="4677957"/>
              <a:ext cx="7009909" cy="12160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18576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257799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28270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369880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380948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TPMS (OPT)</a:t>
                          </a: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FairFlow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PR4A</a:t>
                          </a:r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latin typeface="Avenir Next LT Pro" panose="020B0504020202020204" pitchFamily="34" charset="0"/>
                            </a:rPr>
                            <a:t>GRRR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>
                              <a:latin typeface="Avenir Next LT Pro" panose="020B0504020202020204" pitchFamily="34" charset="0"/>
                            </a:rPr>
                            <a:t>FairSeq</a:t>
                          </a:r>
                          <a:endParaRPr lang="en-US" sz="20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55" t="-113846" r="-309574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715" t="-113846" r="-321739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33333" t="-113846" r="-217143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311111" t="-113846" r="-102667" b="-1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7489" t="-113846" r="-1762" b="-1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55" t="-213846" r="-309574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715" t="-213846" r="-321739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33333" t="-213846" r="-217143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311111" t="-213846" r="-102667" b="-1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7489" t="-213846" r="-1762" b="-1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8446940-6586-25B2-BCB8-B6965F05C84F}"/>
              </a:ext>
            </a:extLst>
          </p:cNvPr>
          <p:cNvSpPr txBox="1"/>
          <p:nvPr/>
        </p:nvSpPr>
        <p:spPr>
          <a:xfrm>
            <a:off x="2036012" y="5091438"/>
            <a:ext cx="2068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venir Next LT Pro" panose="020B0504020202020204" pitchFamily="34" charset="0"/>
              </a:rPr>
              <a:t>USW (% of OPT)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E5F4A8-CF5D-9022-FF37-363237915967}"/>
                  </a:ext>
                </a:extLst>
              </p:cNvPr>
              <p:cNvSpPr txBox="1"/>
              <p:nvPr/>
            </p:nvSpPr>
            <p:spPr>
              <a:xfrm>
                <a:off x="2036012" y="5504919"/>
                <a:ext cx="20681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latin typeface="Avenir Next LT Pro" panose="020B0504020202020204" pitchFamily="34" charset="0"/>
                  </a:rPr>
                  <a:t># EF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Viol.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E5F4A8-CF5D-9022-FF37-363237915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012" y="5504919"/>
                <a:ext cx="2068183" cy="400110"/>
              </a:xfrm>
              <a:prstGeom prst="rect">
                <a:avLst/>
              </a:prstGeom>
              <a:blipFill>
                <a:blip r:embed="rId7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036796-C328-BC41-7CD9-88F3A020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6581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3B9E206-3878-B9DD-44E2-DB6FBF71A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FairSequence</a:t>
            </a:r>
            <a:r>
              <a:rPr lang="en-US" dirty="0"/>
              <a:t> Fits the Criteria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8F322-1D07-8C01-3F7E-F52558D20B42}"/>
                  </a:ext>
                </a:extLst>
              </p:cNvPr>
              <p:cNvSpPr txBox="1"/>
              <p:nvPr/>
            </p:nvSpPr>
            <p:spPr>
              <a:xfrm>
                <a:off x="2844644" y="2548346"/>
                <a:ext cx="8509156" cy="2569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Avenir Next LT Pro" panose="020B0504020202020204" pitchFamily="34" charset="0"/>
                  </a:rPr>
                  <a:t>Ours are the only approaches that satisfy EF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300" dirty="0">
                  <a:latin typeface="Avenir Next LT Pro" panose="020B0504020202020204" pitchFamily="34" charset="0"/>
                </a:endParaRP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High USW </a:t>
                </a:r>
                <a:r>
                  <a:rPr lang="en-US" sz="2300" dirty="0" err="1">
                    <a:latin typeface="Avenir Next LT Pro" panose="020B0504020202020204" pitchFamily="34" charset="0"/>
                  </a:rPr>
                  <a:t>w.r.t.</a:t>
                </a:r>
                <a:r>
                  <a:rPr lang="en-US" sz="2300" dirty="0">
                    <a:latin typeface="Avenir Next LT Pro" panose="020B0504020202020204" pitchFamily="34" charset="0"/>
                  </a:rPr>
                  <a:t> TPMS (OPT) and algorithms used in practice</a:t>
                </a: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~10x speedup compared to fair competitors</a:t>
                </a:r>
              </a:p>
              <a:p>
                <a:endParaRPr lang="en-US" sz="2300" dirty="0">
                  <a:latin typeface="Avenir Next LT Pro" panose="020B0504020202020204" pitchFamily="34" charset="0"/>
                </a:endParaRPr>
              </a:p>
              <a:p>
                <a:r>
                  <a:rPr lang="en-US" sz="2300" dirty="0">
                    <a:latin typeface="Avenir Next LT Pro" panose="020B0504020202020204" pitchFamily="34" charset="0"/>
                  </a:rPr>
                  <a:t>Simplicity </a:t>
                </a:r>
                <a:r>
                  <a:rPr lang="en-US" sz="2300" dirty="0">
                    <a:latin typeface="Avenir Next LT Pro" panose="020B0504020202020204" pitchFamily="34" charset="0"/>
                    <a:sym typeface="Wingdings" panose="05000000000000000000" pitchFamily="2" charset="2"/>
                  </a:rPr>
                  <a:t> </a:t>
                </a:r>
                <a:r>
                  <a:rPr lang="en-US" sz="2300" dirty="0">
                    <a:latin typeface="Avenir Next LT Pro" panose="020B0504020202020204" pitchFamily="34" charset="0"/>
                  </a:rPr>
                  <a:t>flexibility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88F322-1D07-8C01-3F7E-F52558D20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44" y="2548346"/>
                <a:ext cx="8509156" cy="2569934"/>
              </a:xfrm>
              <a:prstGeom prst="rect">
                <a:avLst/>
              </a:prstGeom>
              <a:blipFill>
                <a:blip r:embed="rId2"/>
                <a:stretch>
                  <a:fillRect l="-1074" t="-1659" b="-4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F4AD549-7831-6794-471B-9D19831EB16C}"/>
              </a:ext>
            </a:extLst>
          </p:cNvPr>
          <p:cNvSpPr/>
          <p:nvPr/>
        </p:nvSpPr>
        <p:spPr>
          <a:xfrm flipH="1">
            <a:off x="1081522" y="2545959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Fairness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37756E9-8010-33FC-B282-6F02379ECAB9}"/>
              </a:ext>
            </a:extLst>
          </p:cNvPr>
          <p:cNvSpPr/>
          <p:nvPr/>
        </p:nvSpPr>
        <p:spPr>
          <a:xfrm flipH="1">
            <a:off x="1081522" y="3249527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Welfare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1178BF9-4751-E175-09C2-38BE100F784E}"/>
              </a:ext>
            </a:extLst>
          </p:cNvPr>
          <p:cNvSpPr/>
          <p:nvPr/>
        </p:nvSpPr>
        <p:spPr>
          <a:xfrm flipH="1">
            <a:off x="1081522" y="3952334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Speed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AD5B638-5905-F48B-0312-007650AA453B}"/>
              </a:ext>
            </a:extLst>
          </p:cNvPr>
          <p:cNvSpPr/>
          <p:nvPr/>
        </p:nvSpPr>
        <p:spPr>
          <a:xfrm flipH="1">
            <a:off x="1081522" y="4651615"/>
            <a:ext cx="1511562" cy="4154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latin typeface="Avenir Next LT Pro" panose="020B0504020202020204" pitchFamily="34" charset="0"/>
              </a:rPr>
              <a:t>Flexibility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552D1D-16C8-F608-460A-5C895A7C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9599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601CC9-40AA-828C-0F61-B2EFF8287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Look for </a:t>
            </a:r>
            <a:r>
              <a:rPr lang="en-US" dirty="0" err="1"/>
              <a:t>FairSequence</a:t>
            </a:r>
            <a:r>
              <a:rPr lang="en-US" dirty="0"/>
              <a:t>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0A7A3F-A9EA-C04C-BB87-F6F92C9FAFC9}"/>
              </a:ext>
            </a:extLst>
          </p:cNvPr>
          <p:cNvSpPr txBox="1"/>
          <p:nvPr/>
        </p:nvSpPr>
        <p:spPr>
          <a:xfrm>
            <a:off x="1302828" y="3104717"/>
            <a:ext cx="7659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Available in</a:t>
            </a:r>
          </a:p>
        </p:txBody>
      </p:sp>
      <p:pic>
        <p:nvPicPr>
          <p:cNvPr id="12" name="Picture 10" descr="Image">
            <a:extLst>
              <a:ext uri="{FF2B5EF4-FFF2-40B4-BE49-F238E27FC236}">
                <a16:creationId xmlns:a16="http://schemas.microsoft.com/office/drawing/2014/main" id="{1E7793CD-C371-7355-6A29-A8A94F14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08" y="2847412"/>
            <a:ext cx="976277" cy="97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B635A2-BB81-6567-7DE3-7D700DF3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873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affinity scores?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33" y="4109339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133" y="347200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133" y="474667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1603481-D2C6-1C97-2489-E329022311E4}"/>
              </a:ext>
            </a:extLst>
          </p:cNvPr>
          <p:cNvSpPr txBox="1"/>
          <p:nvPr/>
        </p:nvSpPr>
        <p:spPr>
          <a:xfrm>
            <a:off x="1450971" y="2212012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24886" y="2760894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01584" y="2760894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248176" y="2760895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994147" y="276089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/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/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/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/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/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/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/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/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/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/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/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/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/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9774787-C7C2-8D60-16AA-FDF0C6B1DBE8}"/>
              </a:ext>
            </a:extLst>
          </p:cNvPr>
          <p:cNvSpPr/>
          <p:nvPr/>
        </p:nvSpPr>
        <p:spPr>
          <a:xfrm>
            <a:off x="5499649" y="1899990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D064C6-F16E-500F-7599-651FE4C274EB}"/>
              </a:ext>
            </a:extLst>
          </p:cNvPr>
          <p:cNvSpPr txBox="1"/>
          <p:nvPr/>
        </p:nvSpPr>
        <p:spPr>
          <a:xfrm>
            <a:off x="6030023" y="1526794"/>
            <a:ext cx="168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bids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/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/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/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/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/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/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/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/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/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/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/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/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/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03809D90-9DDF-94AC-ADFA-DD7FFF01D756}"/>
              </a:ext>
            </a:extLst>
          </p:cNvPr>
          <p:cNvSpPr/>
          <p:nvPr/>
        </p:nvSpPr>
        <p:spPr>
          <a:xfrm>
            <a:off x="5507144" y="4433046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864C1-067D-CF88-E322-0B5F7D416891}"/>
              </a:ext>
            </a:extLst>
          </p:cNvPr>
          <p:cNvSpPr txBox="1"/>
          <p:nvPr/>
        </p:nvSpPr>
        <p:spPr>
          <a:xfrm>
            <a:off x="5499649" y="4029945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Document-based scores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/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/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/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/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/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/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/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/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/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/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/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/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F241BF79-4F1C-E5FB-A5F9-31857D0DBF03}"/>
              </a:ext>
            </a:extLst>
          </p:cNvPr>
          <p:cNvSpPr/>
          <p:nvPr/>
        </p:nvSpPr>
        <p:spPr>
          <a:xfrm>
            <a:off x="8867051" y="3230339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41017D-C64B-479B-FBE8-224468C51AD8}"/>
              </a:ext>
            </a:extLst>
          </p:cNvPr>
          <p:cNvSpPr txBox="1"/>
          <p:nvPr/>
        </p:nvSpPr>
        <p:spPr>
          <a:xfrm>
            <a:off x="8859556" y="2827238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Keyword matching</a:t>
            </a:r>
          </a:p>
        </p:txBody>
      </p:sp>
      <p:sp>
        <p:nvSpPr>
          <p:cNvPr id="95" name="Double Bracket 94">
            <a:extLst>
              <a:ext uri="{FF2B5EF4-FFF2-40B4-BE49-F238E27FC236}">
                <a16:creationId xmlns:a16="http://schemas.microsoft.com/office/drawing/2014/main" id="{1EAFA14C-1FF4-EAAC-D24C-6DAAF5B9B3CA}"/>
              </a:ext>
            </a:extLst>
          </p:cNvPr>
          <p:cNvSpPr/>
          <p:nvPr/>
        </p:nvSpPr>
        <p:spPr>
          <a:xfrm>
            <a:off x="4895809" y="1690688"/>
            <a:ext cx="6944139" cy="475753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C58CA-EECA-20FB-21C0-10493A3D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0489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/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/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/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/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/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/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/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/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/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/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/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/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9774787-C7C2-8D60-16AA-FDF0C6B1DBE8}"/>
              </a:ext>
            </a:extLst>
          </p:cNvPr>
          <p:cNvSpPr/>
          <p:nvPr/>
        </p:nvSpPr>
        <p:spPr>
          <a:xfrm>
            <a:off x="5499649" y="1899990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D064C6-F16E-500F-7599-651FE4C274EB}"/>
              </a:ext>
            </a:extLst>
          </p:cNvPr>
          <p:cNvSpPr txBox="1"/>
          <p:nvPr/>
        </p:nvSpPr>
        <p:spPr>
          <a:xfrm>
            <a:off x="6030023" y="1526794"/>
            <a:ext cx="168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bids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affinity scores?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133" y="4109339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133" y="347200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9133" y="474667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1603481-D2C6-1C97-2489-E329022311E4}"/>
              </a:ext>
            </a:extLst>
          </p:cNvPr>
          <p:cNvSpPr txBox="1"/>
          <p:nvPr/>
        </p:nvSpPr>
        <p:spPr>
          <a:xfrm>
            <a:off x="1450971" y="2212012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724886" y="2760894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1584" y="2760894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48176" y="2760895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994147" y="276089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/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/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/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/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/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/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/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/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/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/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/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/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/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/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F241BF79-4F1C-E5FB-A5F9-31857D0DBF03}"/>
              </a:ext>
            </a:extLst>
          </p:cNvPr>
          <p:cNvSpPr/>
          <p:nvPr/>
        </p:nvSpPr>
        <p:spPr>
          <a:xfrm>
            <a:off x="8867051" y="3230339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41017D-C64B-479B-FBE8-224468C51AD8}"/>
              </a:ext>
            </a:extLst>
          </p:cNvPr>
          <p:cNvSpPr txBox="1"/>
          <p:nvPr/>
        </p:nvSpPr>
        <p:spPr>
          <a:xfrm>
            <a:off x="8859556" y="2827238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Keyword matching</a:t>
            </a:r>
          </a:p>
        </p:txBody>
      </p:sp>
      <p:sp>
        <p:nvSpPr>
          <p:cNvPr id="95" name="Double Bracket 94">
            <a:extLst>
              <a:ext uri="{FF2B5EF4-FFF2-40B4-BE49-F238E27FC236}">
                <a16:creationId xmlns:a16="http://schemas.microsoft.com/office/drawing/2014/main" id="{1EAFA14C-1FF4-EAAC-D24C-6DAAF5B9B3CA}"/>
              </a:ext>
            </a:extLst>
          </p:cNvPr>
          <p:cNvSpPr/>
          <p:nvPr/>
        </p:nvSpPr>
        <p:spPr>
          <a:xfrm>
            <a:off x="4895809" y="1690688"/>
            <a:ext cx="6944139" cy="475753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805400-EB17-B118-52EE-A8CAAE9F7796}"/>
              </a:ext>
            </a:extLst>
          </p:cNvPr>
          <p:cNvSpPr/>
          <p:nvPr/>
        </p:nvSpPr>
        <p:spPr>
          <a:xfrm>
            <a:off x="273785" y="1406789"/>
            <a:ext cx="11644429" cy="55215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/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/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/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/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/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/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/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/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/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/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/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/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03809D90-9DDF-94AC-ADFA-DD7FFF01D756}"/>
              </a:ext>
            </a:extLst>
          </p:cNvPr>
          <p:cNvSpPr/>
          <p:nvPr/>
        </p:nvSpPr>
        <p:spPr>
          <a:xfrm>
            <a:off x="5507144" y="4433046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864C1-067D-CF88-E322-0B5F7D416891}"/>
              </a:ext>
            </a:extLst>
          </p:cNvPr>
          <p:cNvSpPr txBox="1"/>
          <p:nvPr/>
        </p:nvSpPr>
        <p:spPr>
          <a:xfrm>
            <a:off x="5499649" y="4029945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Document-based scores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0D8B1-ECD3-F9B1-1DEC-77187149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332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/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/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/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/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/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/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/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/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/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/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/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/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9774787-C7C2-8D60-16AA-FDF0C6B1DBE8}"/>
              </a:ext>
            </a:extLst>
          </p:cNvPr>
          <p:cNvSpPr/>
          <p:nvPr/>
        </p:nvSpPr>
        <p:spPr>
          <a:xfrm>
            <a:off x="5499649" y="1899990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D064C6-F16E-500F-7599-651FE4C274EB}"/>
              </a:ext>
            </a:extLst>
          </p:cNvPr>
          <p:cNvSpPr txBox="1"/>
          <p:nvPr/>
        </p:nvSpPr>
        <p:spPr>
          <a:xfrm>
            <a:off x="6030023" y="1526794"/>
            <a:ext cx="168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bids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affinity scores?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133" y="4109339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133" y="347200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9133" y="474667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1603481-D2C6-1C97-2489-E329022311E4}"/>
              </a:ext>
            </a:extLst>
          </p:cNvPr>
          <p:cNvSpPr txBox="1"/>
          <p:nvPr/>
        </p:nvSpPr>
        <p:spPr>
          <a:xfrm>
            <a:off x="1450971" y="2212012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724886" y="2760894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1584" y="2760894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48176" y="2760895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994147" y="276089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/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/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/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/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/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/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/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/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/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/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/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/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/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/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F241BF79-4F1C-E5FB-A5F9-31857D0DBF03}"/>
              </a:ext>
            </a:extLst>
          </p:cNvPr>
          <p:cNvSpPr/>
          <p:nvPr/>
        </p:nvSpPr>
        <p:spPr>
          <a:xfrm>
            <a:off x="8867051" y="3230339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41017D-C64B-479B-FBE8-224468C51AD8}"/>
              </a:ext>
            </a:extLst>
          </p:cNvPr>
          <p:cNvSpPr txBox="1"/>
          <p:nvPr/>
        </p:nvSpPr>
        <p:spPr>
          <a:xfrm>
            <a:off x="8859556" y="2827238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Keyword matching</a:t>
            </a:r>
          </a:p>
        </p:txBody>
      </p:sp>
      <p:sp>
        <p:nvSpPr>
          <p:cNvPr id="95" name="Double Bracket 94">
            <a:extLst>
              <a:ext uri="{FF2B5EF4-FFF2-40B4-BE49-F238E27FC236}">
                <a16:creationId xmlns:a16="http://schemas.microsoft.com/office/drawing/2014/main" id="{1EAFA14C-1FF4-EAAC-D24C-6DAAF5B9B3CA}"/>
              </a:ext>
            </a:extLst>
          </p:cNvPr>
          <p:cNvSpPr/>
          <p:nvPr/>
        </p:nvSpPr>
        <p:spPr>
          <a:xfrm>
            <a:off x="4895809" y="1690688"/>
            <a:ext cx="6944139" cy="475753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805400-EB17-B118-52EE-A8CAAE9F7796}"/>
              </a:ext>
            </a:extLst>
          </p:cNvPr>
          <p:cNvSpPr/>
          <p:nvPr/>
        </p:nvSpPr>
        <p:spPr>
          <a:xfrm>
            <a:off x="273785" y="1406789"/>
            <a:ext cx="11644429" cy="55215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/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/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/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/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/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/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/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/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/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/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/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/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03809D90-9DDF-94AC-ADFA-DD7FFF01D756}"/>
              </a:ext>
            </a:extLst>
          </p:cNvPr>
          <p:cNvSpPr/>
          <p:nvPr/>
        </p:nvSpPr>
        <p:spPr>
          <a:xfrm>
            <a:off x="5507144" y="4433046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864C1-067D-CF88-E322-0B5F7D416891}"/>
              </a:ext>
            </a:extLst>
          </p:cNvPr>
          <p:cNvSpPr txBox="1"/>
          <p:nvPr/>
        </p:nvSpPr>
        <p:spPr>
          <a:xfrm>
            <a:off x="5499649" y="4029945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Document-based scores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1C640E-D4CF-DA5A-CCCD-C6660468F034}"/>
              </a:ext>
            </a:extLst>
          </p:cNvPr>
          <p:cNvSpPr/>
          <p:nvPr/>
        </p:nvSpPr>
        <p:spPr>
          <a:xfrm>
            <a:off x="5573966" y="5201478"/>
            <a:ext cx="396246" cy="3578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70" descr="Document with solid fill">
            <a:extLst>
              <a:ext uri="{FF2B5EF4-FFF2-40B4-BE49-F238E27FC236}">
                <a16:creationId xmlns:a16="http://schemas.microsoft.com/office/drawing/2014/main" id="{CEFC1677-AC86-A31F-3FD2-16ECBEB21F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1693" y="3373027"/>
            <a:ext cx="626494" cy="626494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26C89411-8D4C-40BB-6DEB-F51F63F9B40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374780" y="2251357"/>
            <a:ext cx="745830" cy="74583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B584FE4-CF32-9EEF-3B3A-AD8D4B84A00D}"/>
              </a:ext>
            </a:extLst>
          </p:cNvPr>
          <p:cNvSpPr/>
          <p:nvPr/>
        </p:nvSpPr>
        <p:spPr>
          <a:xfrm>
            <a:off x="2884674" y="3011529"/>
            <a:ext cx="1708969" cy="1517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70" descr="Document with solid fill">
            <a:extLst>
              <a:ext uri="{FF2B5EF4-FFF2-40B4-BE49-F238E27FC236}">
                <a16:creationId xmlns:a16="http://schemas.microsoft.com/office/drawing/2014/main" id="{2C2C8B1C-7069-427E-244B-696CBCE1F7A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116168" y="3130380"/>
            <a:ext cx="626494" cy="626494"/>
          </a:xfrm>
          <a:prstGeom prst="rect">
            <a:avLst/>
          </a:prstGeom>
        </p:spPr>
      </p:pic>
      <p:pic>
        <p:nvPicPr>
          <p:cNvPr id="38" name="Graphic 70" descr="Document with solid fill">
            <a:extLst>
              <a:ext uri="{FF2B5EF4-FFF2-40B4-BE49-F238E27FC236}">
                <a16:creationId xmlns:a16="http://schemas.microsoft.com/office/drawing/2014/main" id="{16E31CC3-D8AA-5E7E-037F-B0FAD60CC153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725765" y="3127065"/>
            <a:ext cx="626494" cy="626494"/>
          </a:xfrm>
          <a:prstGeom prst="rect">
            <a:avLst/>
          </a:prstGeom>
        </p:spPr>
      </p:pic>
      <p:pic>
        <p:nvPicPr>
          <p:cNvPr id="39" name="Graphic 70" descr="Document with solid fill">
            <a:extLst>
              <a:ext uri="{FF2B5EF4-FFF2-40B4-BE49-F238E27FC236}">
                <a16:creationId xmlns:a16="http://schemas.microsoft.com/office/drawing/2014/main" id="{0E7F289C-0205-2A30-5935-BD0F5169E3F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129393" y="3753559"/>
            <a:ext cx="626494" cy="626494"/>
          </a:xfrm>
          <a:prstGeom prst="rect">
            <a:avLst/>
          </a:prstGeom>
        </p:spPr>
      </p:pic>
      <p:pic>
        <p:nvPicPr>
          <p:cNvPr id="44" name="Graphic 70" descr="Document with solid fill">
            <a:extLst>
              <a:ext uri="{FF2B5EF4-FFF2-40B4-BE49-F238E27FC236}">
                <a16:creationId xmlns:a16="http://schemas.microsoft.com/office/drawing/2014/main" id="{58162686-7020-8BB7-98D7-4CE61463A15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765941" y="3758366"/>
            <a:ext cx="626494" cy="626494"/>
          </a:xfrm>
          <a:prstGeom prst="rect">
            <a:avLst/>
          </a:prstGeom>
        </p:spPr>
      </p:pic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4D9A290C-F7C9-61F5-40FF-1F5A91EF94A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427474" y="4826136"/>
            <a:ext cx="914400" cy="914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0D89C7-5F6A-8BDD-701A-038D42C4B670}"/>
              </a:ext>
            </a:extLst>
          </p:cNvPr>
          <p:cNvCxnSpPr/>
          <p:nvPr/>
        </p:nvCxnSpPr>
        <p:spPr>
          <a:xfrm>
            <a:off x="2136264" y="4142225"/>
            <a:ext cx="428699" cy="56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D6920C-214E-4A74-D2BF-74B3B7BA6F4A}"/>
              </a:ext>
            </a:extLst>
          </p:cNvPr>
          <p:cNvCxnSpPr>
            <a:cxnSpLocks/>
          </p:cNvCxnSpPr>
          <p:nvPr/>
        </p:nvCxnSpPr>
        <p:spPr>
          <a:xfrm flipH="1">
            <a:off x="3207995" y="4609025"/>
            <a:ext cx="470021" cy="24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1ECBD2-D5B1-2C5B-DD28-3E65B7CECCEA}"/>
              </a:ext>
            </a:extLst>
          </p:cNvPr>
          <p:cNvCxnSpPr/>
          <p:nvPr/>
        </p:nvCxnSpPr>
        <p:spPr>
          <a:xfrm>
            <a:off x="3401584" y="5283336"/>
            <a:ext cx="1998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>
            <a:extLst>
              <a:ext uri="{FF2B5EF4-FFF2-40B4-BE49-F238E27FC236}">
                <a16:creationId xmlns:a16="http://schemas.microsoft.com/office/drawing/2014/main" id="{AEB84CFA-10B2-D203-261C-2D37EAC4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884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/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546174E-0832-94EE-0563-9E8FC650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1899990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/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979AC0-AF72-EA1C-37C6-DBF41AE40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1899990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/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209256A-75B4-3327-0A97-E504933B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1899990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/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FEB167-0573-DE0D-225E-3F3720D8D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1899990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/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192E413-8E15-FE9C-4829-DB8896FA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2575613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/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0025BBA-E337-6324-56AA-D10517247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2575613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/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7234A5-0398-0E30-A8A4-FD7D6C44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2575613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/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A32A6DA-2AB9-D4CD-9FFC-FD58DC6DE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775" y="2575613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/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B4498-904E-7098-A6A4-370B5076F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49" y="324032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/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0BC898-7CAB-1217-7823-88A126DEF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536" y="3240324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/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A2C278-E3C7-AE03-96F8-2ED90D081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743" y="3240324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/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CE03091-5ECA-1677-A8E7-2027AB43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3240324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39774787-C7C2-8D60-16AA-FDF0C6B1DBE8}"/>
              </a:ext>
            </a:extLst>
          </p:cNvPr>
          <p:cNvSpPr/>
          <p:nvPr/>
        </p:nvSpPr>
        <p:spPr>
          <a:xfrm>
            <a:off x="5499649" y="1899990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D064C6-F16E-500F-7599-651FE4C274EB}"/>
              </a:ext>
            </a:extLst>
          </p:cNvPr>
          <p:cNvSpPr txBox="1"/>
          <p:nvPr/>
        </p:nvSpPr>
        <p:spPr>
          <a:xfrm>
            <a:off x="6030023" y="1526794"/>
            <a:ext cx="168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Reviewer bids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trust affinity scores?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133" y="4109339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9133" y="347200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3506725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3506725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3506725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3506725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59133" y="474667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182348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182348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182348"/>
                <a:ext cx="34889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97" y="4182348"/>
                <a:ext cx="34889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171" y="4847059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358" y="4847059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565" y="4847059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092" y="4847059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1603481-D2C6-1C97-2489-E329022311E4}"/>
              </a:ext>
            </a:extLst>
          </p:cNvPr>
          <p:cNvSpPr txBox="1"/>
          <p:nvPr/>
        </p:nvSpPr>
        <p:spPr>
          <a:xfrm>
            <a:off x="1450971" y="2212012"/>
            <a:ext cx="36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Given </a:t>
            </a:r>
            <a:r>
              <a:rPr lang="en-US" i="1" dirty="0"/>
              <a:t>affinity scores</a:t>
            </a:r>
            <a:endParaRPr lang="en-US" dirty="0"/>
          </a:p>
        </p:txBody>
      </p:sp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724886" y="2760894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401584" y="2760894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48176" y="2760895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994147" y="276089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/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FFFFFD7-5900-28A7-D064-28442FDFD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05" y="4303890"/>
                <a:ext cx="513247" cy="27699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/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EEBCD3-43FA-BB83-9891-4A24C1AF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77" y="4098494"/>
                <a:ext cx="830570" cy="58477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/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11618CA4-E668-05A3-13B3-071DA62B5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230339"/>
                <a:ext cx="348894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/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BA2E85-0989-22BC-FC39-F86DA6AF0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230339"/>
                <a:ext cx="34889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/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146D0A-7B67-EB01-8E0E-8361E7A7C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230339"/>
                <a:ext cx="3488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/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97412A6-4BBB-0A38-7A3F-B5C33ED92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3230339"/>
                <a:ext cx="348894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/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F9B9F27-460F-D61E-3B54-9C0C67D4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3905962"/>
                <a:ext cx="3488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/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7F8FDE-8D41-81AC-529D-2EA7DF24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3905962"/>
                <a:ext cx="348894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/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C5397C7-4B55-900A-2FBA-6A97CFB71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3905962"/>
                <a:ext cx="348894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/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7A490862-459E-4F73-5958-4F830221F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177" y="3905962"/>
                <a:ext cx="348894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/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732611-0A4A-3861-F389-742C14D05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751" y="4570673"/>
                <a:ext cx="348894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/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E6F40A5-FADE-649D-14FC-1254D0704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38" y="4570673"/>
                <a:ext cx="348894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/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2ECA239-C3C9-A5BA-995D-075B67C3B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0145" y="4570673"/>
                <a:ext cx="348894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/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79EF3A-C2CA-0ECC-1F86-098A64EE1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672" y="4570673"/>
                <a:ext cx="34889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ectangle 91">
            <a:extLst>
              <a:ext uri="{FF2B5EF4-FFF2-40B4-BE49-F238E27FC236}">
                <a16:creationId xmlns:a16="http://schemas.microsoft.com/office/drawing/2014/main" id="{F241BF79-4F1C-E5FB-A5F9-31857D0DBF03}"/>
              </a:ext>
            </a:extLst>
          </p:cNvPr>
          <p:cNvSpPr/>
          <p:nvPr/>
        </p:nvSpPr>
        <p:spPr>
          <a:xfrm>
            <a:off x="8867051" y="3230339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41017D-C64B-479B-FBE8-224468C51AD8}"/>
              </a:ext>
            </a:extLst>
          </p:cNvPr>
          <p:cNvSpPr txBox="1"/>
          <p:nvPr/>
        </p:nvSpPr>
        <p:spPr>
          <a:xfrm>
            <a:off x="8859556" y="2827238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Keyword matching</a:t>
            </a:r>
          </a:p>
        </p:txBody>
      </p:sp>
      <p:sp>
        <p:nvSpPr>
          <p:cNvPr id="95" name="Double Bracket 94">
            <a:extLst>
              <a:ext uri="{FF2B5EF4-FFF2-40B4-BE49-F238E27FC236}">
                <a16:creationId xmlns:a16="http://schemas.microsoft.com/office/drawing/2014/main" id="{1EAFA14C-1FF4-EAAC-D24C-6DAAF5B9B3CA}"/>
              </a:ext>
            </a:extLst>
          </p:cNvPr>
          <p:cNvSpPr/>
          <p:nvPr/>
        </p:nvSpPr>
        <p:spPr>
          <a:xfrm>
            <a:off x="4895809" y="1690688"/>
            <a:ext cx="6944139" cy="4757531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805400-EB17-B118-52EE-A8CAAE9F7796}"/>
              </a:ext>
            </a:extLst>
          </p:cNvPr>
          <p:cNvSpPr/>
          <p:nvPr/>
        </p:nvSpPr>
        <p:spPr>
          <a:xfrm>
            <a:off x="273785" y="1406789"/>
            <a:ext cx="11644429" cy="5521566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/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F22561F-A96B-8E2D-710C-9A8A021AA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4433046"/>
                <a:ext cx="348894" cy="52322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/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7CFA89A-2938-B90C-2062-FE1DD9EDA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4433046"/>
                <a:ext cx="348894" cy="523220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/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6FBA11-B40A-882F-1C31-B8706A4ED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4433046"/>
                <a:ext cx="348894" cy="523220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/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1535582-A8CC-5522-425E-B1B18906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4433046"/>
                <a:ext cx="348894" cy="523220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/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98DD2C8-5837-B8B1-2DDE-2F53B32E8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108669"/>
                <a:ext cx="348894" cy="523220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/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A8CE3C1-2BDA-2058-7A1C-78D4249E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108669"/>
                <a:ext cx="348894" cy="523220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/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7CF349A-751E-4B30-3E53-114CABEF2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108669"/>
                <a:ext cx="348894" cy="523220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/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306B836-7793-0927-EBC8-CC36674CB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270" y="5108669"/>
                <a:ext cx="348894" cy="523220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/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51D43A-C536-00A6-D460-B2ED4EA7F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844" y="5773380"/>
                <a:ext cx="348894" cy="523220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/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53C0C8B-2931-D661-D30C-5BB639A8E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031" y="5773380"/>
                <a:ext cx="348894" cy="523220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/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1EB9675-4F42-1E9F-3499-AF51FEB99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238" y="5773380"/>
                <a:ext cx="348894" cy="523220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/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B15D947-C026-B6EF-3EA1-761BDE913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5" y="5773380"/>
                <a:ext cx="348894" cy="523220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03809D90-9DDF-94AC-ADFA-DD7FFF01D756}"/>
              </a:ext>
            </a:extLst>
          </p:cNvPr>
          <p:cNvSpPr/>
          <p:nvPr/>
        </p:nvSpPr>
        <p:spPr>
          <a:xfrm>
            <a:off x="5507144" y="4433046"/>
            <a:ext cx="2676939" cy="1878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864C1-067D-CF88-E322-0B5F7D416891}"/>
              </a:ext>
            </a:extLst>
          </p:cNvPr>
          <p:cNvSpPr txBox="1"/>
          <p:nvPr/>
        </p:nvSpPr>
        <p:spPr>
          <a:xfrm>
            <a:off x="5499649" y="4029945"/>
            <a:ext cx="2728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Document-based scores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1C640E-D4CF-DA5A-CCCD-C6660468F034}"/>
              </a:ext>
            </a:extLst>
          </p:cNvPr>
          <p:cNvSpPr/>
          <p:nvPr/>
        </p:nvSpPr>
        <p:spPr>
          <a:xfrm>
            <a:off x="5573966" y="5201478"/>
            <a:ext cx="396246" cy="3578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70" descr="Document with solid fill">
            <a:extLst>
              <a:ext uri="{FF2B5EF4-FFF2-40B4-BE49-F238E27FC236}">
                <a16:creationId xmlns:a16="http://schemas.microsoft.com/office/drawing/2014/main" id="{CEFC1677-AC86-A31F-3FD2-16ECBEB21F3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1693" y="3373027"/>
            <a:ext cx="626494" cy="626494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26C89411-8D4C-40BB-6DEB-F51F63F9B40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374780" y="2251357"/>
            <a:ext cx="745830" cy="74583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7B584FE4-CF32-9EEF-3B3A-AD8D4B84A00D}"/>
              </a:ext>
            </a:extLst>
          </p:cNvPr>
          <p:cNvSpPr/>
          <p:nvPr/>
        </p:nvSpPr>
        <p:spPr>
          <a:xfrm>
            <a:off x="2884674" y="3011529"/>
            <a:ext cx="1708969" cy="1517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Graphic 70" descr="Document with solid fill">
            <a:extLst>
              <a:ext uri="{FF2B5EF4-FFF2-40B4-BE49-F238E27FC236}">
                <a16:creationId xmlns:a16="http://schemas.microsoft.com/office/drawing/2014/main" id="{2C2C8B1C-7069-427E-244B-696CBCE1F7AE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116168" y="3130380"/>
            <a:ext cx="626494" cy="626494"/>
          </a:xfrm>
          <a:prstGeom prst="rect">
            <a:avLst/>
          </a:prstGeom>
        </p:spPr>
      </p:pic>
      <p:pic>
        <p:nvPicPr>
          <p:cNvPr id="38" name="Graphic 70" descr="Document with solid fill">
            <a:extLst>
              <a:ext uri="{FF2B5EF4-FFF2-40B4-BE49-F238E27FC236}">
                <a16:creationId xmlns:a16="http://schemas.microsoft.com/office/drawing/2014/main" id="{16E31CC3-D8AA-5E7E-037F-B0FAD60CC153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725765" y="3127065"/>
            <a:ext cx="626494" cy="626494"/>
          </a:xfrm>
          <a:prstGeom prst="rect">
            <a:avLst/>
          </a:prstGeom>
        </p:spPr>
      </p:pic>
      <p:pic>
        <p:nvPicPr>
          <p:cNvPr id="39" name="Graphic 70" descr="Document with solid fill">
            <a:extLst>
              <a:ext uri="{FF2B5EF4-FFF2-40B4-BE49-F238E27FC236}">
                <a16:creationId xmlns:a16="http://schemas.microsoft.com/office/drawing/2014/main" id="{0E7F289C-0205-2A30-5935-BD0F5169E3F6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129393" y="3753559"/>
            <a:ext cx="626494" cy="626494"/>
          </a:xfrm>
          <a:prstGeom prst="rect">
            <a:avLst/>
          </a:prstGeom>
        </p:spPr>
      </p:pic>
      <p:pic>
        <p:nvPicPr>
          <p:cNvPr id="44" name="Graphic 70" descr="Document with solid fill">
            <a:extLst>
              <a:ext uri="{FF2B5EF4-FFF2-40B4-BE49-F238E27FC236}">
                <a16:creationId xmlns:a16="http://schemas.microsoft.com/office/drawing/2014/main" id="{58162686-7020-8BB7-98D7-4CE61463A15D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765941" y="3758366"/>
            <a:ext cx="626494" cy="626494"/>
          </a:xfrm>
          <a:prstGeom prst="rect">
            <a:avLst/>
          </a:prstGeom>
        </p:spPr>
      </p:pic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4D9A290C-F7C9-61F5-40FF-1F5A91EF94A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2427474" y="4826136"/>
            <a:ext cx="914400" cy="914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0D89C7-5F6A-8BDD-701A-038D42C4B670}"/>
              </a:ext>
            </a:extLst>
          </p:cNvPr>
          <p:cNvCxnSpPr/>
          <p:nvPr/>
        </p:nvCxnSpPr>
        <p:spPr>
          <a:xfrm>
            <a:off x="2136264" y="4142225"/>
            <a:ext cx="428699" cy="563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9D6920C-214E-4A74-D2BF-74B3B7BA6F4A}"/>
              </a:ext>
            </a:extLst>
          </p:cNvPr>
          <p:cNvCxnSpPr>
            <a:cxnSpLocks/>
          </p:cNvCxnSpPr>
          <p:nvPr/>
        </p:nvCxnSpPr>
        <p:spPr>
          <a:xfrm flipH="1">
            <a:off x="3207995" y="4609025"/>
            <a:ext cx="470021" cy="248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21ECBD2-D5B1-2C5B-DD28-3E65B7CECCEA}"/>
              </a:ext>
            </a:extLst>
          </p:cNvPr>
          <p:cNvCxnSpPr/>
          <p:nvPr/>
        </p:nvCxnSpPr>
        <p:spPr>
          <a:xfrm>
            <a:off x="3401584" y="5283336"/>
            <a:ext cx="1998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065EFC9-CA7B-E17B-C6D1-3A951C67DEAC}"/>
              </a:ext>
            </a:extLst>
          </p:cNvPr>
          <p:cNvSpPr/>
          <p:nvPr/>
        </p:nvSpPr>
        <p:spPr>
          <a:xfrm>
            <a:off x="6629750" y="1919910"/>
            <a:ext cx="3462989" cy="493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 may introduce error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6B416D4-0ED8-773E-872E-75A58744FE56}"/>
              </a:ext>
            </a:extLst>
          </p:cNvPr>
          <p:cNvSpPr/>
          <p:nvPr/>
        </p:nvSpPr>
        <p:spPr>
          <a:xfrm>
            <a:off x="6132674" y="2698906"/>
            <a:ext cx="4394700" cy="4933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Scores may not always be available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2205604-A809-BD0F-27D4-94AE0E9CFCF2}"/>
              </a:ext>
            </a:extLst>
          </p:cNvPr>
          <p:cNvCxnSpPr>
            <a:cxnSpLocks/>
          </p:cNvCxnSpPr>
          <p:nvPr/>
        </p:nvCxnSpPr>
        <p:spPr>
          <a:xfrm>
            <a:off x="8423021" y="3225990"/>
            <a:ext cx="648092" cy="773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093AE92-FE16-7A51-78D3-B23287CAE02C}"/>
              </a:ext>
            </a:extLst>
          </p:cNvPr>
          <p:cNvSpPr txBox="1"/>
          <p:nvPr/>
        </p:nvSpPr>
        <p:spPr>
          <a:xfrm>
            <a:off x="8609164" y="4201553"/>
            <a:ext cx="336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TPMS scores were only available for ~60% of AAAI ’21 submissions!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D58423-641B-3273-FB3A-1DFF4CDD4C0B}"/>
              </a:ext>
            </a:extLst>
          </p:cNvPr>
          <p:cNvSpPr txBox="1"/>
          <p:nvPr/>
        </p:nvSpPr>
        <p:spPr>
          <a:xfrm>
            <a:off x="-1199933" y="6514610"/>
            <a:ext cx="8072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Leyton-Brown et al. 22, Matching Papers and Reviewers at Large Conferences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12F79045-A961-BB96-32E4-ED9FD63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9968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62BA0B-BAE1-59BB-1481-95900F1A5223}"/>
              </a:ext>
            </a:extLst>
          </p:cNvPr>
          <p:cNvSpPr/>
          <p:nvPr/>
        </p:nvSpPr>
        <p:spPr>
          <a:xfrm>
            <a:off x="7687520" y="3036925"/>
            <a:ext cx="1151506" cy="821255"/>
          </a:xfrm>
          <a:custGeom>
            <a:avLst/>
            <a:gdLst>
              <a:gd name="connsiteX0" fmla="*/ 486020 w 1151506"/>
              <a:gd name="connsiteY0" fmla="*/ 130045 h 821255"/>
              <a:gd name="connsiteX1" fmla="*/ 762245 w 1151506"/>
              <a:gd name="connsiteY1" fmla="*/ 6220 h 821255"/>
              <a:gd name="connsiteX2" fmla="*/ 1124195 w 1151506"/>
              <a:gd name="connsiteY2" fmla="*/ 311020 h 821255"/>
              <a:gd name="connsiteX3" fmla="*/ 1067045 w 1151506"/>
              <a:gd name="connsiteY3" fmla="*/ 815845 h 821255"/>
              <a:gd name="connsiteX4" fmla="*/ 600320 w 1151506"/>
              <a:gd name="connsiteY4" fmla="*/ 568195 h 821255"/>
              <a:gd name="connsiteX5" fmla="*/ 245 w 1151506"/>
              <a:gd name="connsiteY5" fmla="*/ 415795 h 821255"/>
              <a:gd name="connsiteX6" fmla="*/ 486020 w 1151506"/>
              <a:gd name="connsiteY6" fmla="*/ 130045 h 8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506" h="821255">
                <a:moveTo>
                  <a:pt x="486020" y="130045"/>
                </a:moveTo>
                <a:cubicBezTo>
                  <a:pt x="613020" y="61782"/>
                  <a:pt x="655882" y="-23943"/>
                  <a:pt x="762245" y="6220"/>
                </a:cubicBezTo>
                <a:cubicBezTo>
                  <a:pt x="868608" y="36383"/>
                  <a:pt x="1073395" y="176083"/>
                  <a:pt x="1124195" y="311020"/>
                </a:cubicBezTo>
                <a:cubicBezTo>
                  <a:pt x="1174995" y="445958"/>
                  <a:pt x="1154357" y="772983"/>
                  <a:pt x="1067045" y="815845"/>
                </a:cubicBezTo>
                <a:cubicBezTo>
                  <a:pt x="979733" y="858707"/>
                  <a:pt x="778120" y="634870"/>
                  <a:pt x="600320" y="568195"/>
                </a:cubicBezTo>
                <a:cubicBezTo>
                  <a:pt x="422520" y="501520"/>
                  <a:pt x="11357" y="488820"/>
                  <a:pt x="245" y="415795"/>
                </a:cubicBezTo>
                <a:cubicBezTo>
                  <a:pt x="-10867" y="342770"/>
                  <a:pt x="359020" y="198308"/>
                  <a:pt x="486020" y="130045"/>
                </a:cubicBezTo>
                <a:close/>
              </a:path>
            </a:pathLst>
          </a:custGeom>
          <a:solidFill>
            <a:srgbClr val="C0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909FE-679A-9475-12EB-707681CDDB0B}"/>
                  </a:ext>
                </a:extLst>
              </p:cNvPr>
              <p:cNvSpPr txBox="1"/>
              <p:nvPr/>
            </p:nvSpPr>
            <p:spPr>
              <a:xfrm>
                <a:off x="2046446" y="2020987"/>
                <a:ext cx="3828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Feasible region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for affinity scores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F909FE-679A-9475-12EB-707681CDD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46" y="2020987"/>
                <a:ext cx="3828484" cy="369332"/>
              </a:xfrm>
              <a:prstGeom prst="rect">
                <a:avLst/>
              </a:prstGeom>
              <a:blipFill>
                <a:blip r:embed="rId2"/>
                <a:stretch>
                  <a:fillRect l="-1433" t="-8333" r="-63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793E9-70E5-6C82-0217-E0CEAA7A9579}"/>
                  </a:ext>
                </a:extLst>
              </p:cNvPr>
              <p:cNvSpPr txBox="1"/>
              <p:nvPr/>
            </p:nvSpPr>
            <p:spPr>
              <a:xfrm>
                <a:off x="1903571" y="2390319"/>
                <a:ext cx="4279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of valid assignments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5793E9-70E5-6C82-0217-E0CEAA7A9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71" y="2390319"/>
                <a:ext cx="4279761" cy="369332"/>
              </a:xfrm>
              <a:prstGeom prst="rect">
                <a:avLst/>
              </a:prstGeom>
              <a:blipFill>
                <a:blip r:embed="rId3"/>
                <a:stretch>
                  <a:fillRect l="-114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A735C-1C56-889E-AF64-42AF4DADC0FC}"/>
                  </a:ext>
                </a:extLst>
              </p:cNvPr>
              <p:cNvSpPr txBox="1"/>
              <p:nvPr/>
            </p:nvSpPr>
            <p:spPr>
              <a:xfrm>
                <a:off x="1903571" y="3050907"/>
                <a:ext cx="3958704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A735C-1C56-889E-AF64-42AF4DADC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571" y="3050907"/>
                <a:ext cx="3958704" cy="879215"/>
              </a:xfrm>
              <a:prstGeom prst="rect">
                <a:avLst/>
              </a:prstGeom>
              <a:blipFill>
                <a:blip r:embed="rId4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858882BE-B57D-FA24-1343-A006824327EB}"/>
              </a:ext>
            </a:extLst>
          </p:cNvPr>
          <p:cNvSpPr/>
          <p:nvPr/>
        </p:nvSpPr>
        <p:spPr>
          <a:xfrm>
            <a:off x="8353862" y="33404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972902-1E15-A5FB-5A0E-03E0E0A4F81B}"/>
              </a:ext>
            </a:extLst>
          </p:cNvPr>
          <p:cNvCxnSpPr>
            <a:cxnSpLocks/>
          </p:cNvCxnSpPr>
          <p:nvPr/>
        </p:nvCxnSpPr>
        <p:spPr>
          <a:xfrm flipV="1">
            <a:off x="7410458" y="211708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7F12AE-8FD7-4CDC-36CF-122F91537B53}"/>
              </a:ext>
            </a:extLst>
          </p:cNvPr>
          <p:cNvCxnSpPr>
            <a:cxnSpLocks/>
          </p:cNvCxnSpPr>
          <p:nvPr/>
        </p:nvCxnSpPr>
        <p:spPr>
          <a:xfrm>
            <a:off x="7410458" y="420325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BC2C9-6B5E-D65D-8269-57F5B108FA3A}"/>
                  </a:ext>
                </a:extLst>
              </p:cNvPr>
              <p:cNvSpPr txBox="1"/>
              <p:nvPr/>
            </p:nvSpPr>
            <p:spPr>
              <a:xfrm>
                <a:off x="7718860" y="2764514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6BC2C9-6B5E-D65D-8269-57F5B108F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860" y="2764514"/>
                <a:ext cx="7270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FF1C5DD9-B4A1-440A-ADD0-C8D943C7A68F}"/>
              </a:ext>
            </a:extLst>
          </p:cNvPr>
          <p:cNvSpPr/>
          <p:nvPr/>
        </p:nvSpPr>
        <p:spPr>
          <a:xfrm>
            <a:off x="7934191" y="26274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361B5F-EF62-C372-C214-E7D591FCB9D3}"/>
                  </a:ext>
                </a:extLst>
              </p:cNvPr>
              <p:cNvSpPr txBox="1"/>
              <p:nvPr/>
            </p:nvSpPr>
            <p:spPr>
              <a:xfrm>
                <a:off x="7410458" y="2282022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361B5F-EF62-C372-C214-E7D591FCB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58" y="2282022"/>
                <a:ext cx="72707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3ACE852C-5D7A-8148-34E4-415C5340DA57}"/>
              </a:ext>
            </a:extLst>
          </p:cNvPr>
          <p:cNvSpPr/>
          <p:nvPr/>
        </p:nvSpPr>
        <p:spPr>
          <a:xfrm>
            <a:off x="8704652" y="383328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86DB7-EF8E-97BC-D619-B43239CC003B}"/>
                  </a:ext>
                </a:extLst>
              </p:cNvPr>
              <p:cNvSpPr txBox="1"/>
              <p:nvPr/>
            </p:nvSpPr>
            <p:spPr>
              <a:xfrm>
                <a:off x="8637585" y="373123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86DB7-EF8E-97BC-D619-B43239CC0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585" y="3731239"/>
                <a:ext cx="727077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C5E92F3-3F0A-94B4-3E18-9C9650D6ABC1}"/>
                  </a:ext>
                </a:extLst>
              </p:cNvPr>
              <p:cNvSpPr/>
              <p:nvPr/>
            </p:nvSpPr>
            <p:spPr>
              <a:xfrm>
                <a:off x="914400" y="4848225"/>
                <a:ext cx="10001249" cy="152251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Goals:</a:t>
                </a:r>
              </a:p>
              <a:p>
                <a:pPr marL="342900" indent="-342900" algn="ctr">
                  <a:buAutoNum type="arabicPeriod"/>
                </a:pPr>
                <a:r>
                  <a:rPr lang="en-US" dirty="0"/>
                  <a:t>Find plausible models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dirty="0"/>
                  <a:t> with simple solutions</a:t>
                </a:r>
              </a:p>
              <a:p>
                <a:pPr marL="342900" indent="-342900" algn="ctr">
                  <a:buAutoNum type="arabicPeriod"/>
                </a:pPr>
                <a:r>
                  <a:rPr lang="en-US" dirty="0"/>
                  <a:t>Build general purpose robust optimization algorithm</a:t>
                </a:r>
              </a:p>
              <a:p>
                <a:pPr marL="342900" indent="-342900" algn="ctr">
                  <a:buAutoNum type="arabicPeriod"/>
                </a:pPr>
                <a:r>
                  <a:rPr lang="en-US" dirty="0"/>
                  <a:t>Enable alternative welfare functions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C5E92F3-3F0A-94B4-3E18-9C9650D6A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48225"/>
                <a:ext cx="10001249" cy="152251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D5B494-DF36-589C-59F7-0FDA4FAA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4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and person in hardhats looking at a paper&#10;&#10;Description automatically generated">
            <a:extLst>
              <a:ext uri="{FF2B5EF4-FFF2-40B4-BE49-F238E27FC236}">
                <a16:creationId xmlns:a16="http://schemas.microsoft.com/office/drawing/2014/main" id="{5F1FCD4C-4B10-70C2-BB79-D399DF61A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0" b="2369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D999B-3136-AAB1-4B9E-7FEB5E65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Implementing RAU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AA34-5D45-97C0-6A6F-A9C283B4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1F55F5-1847-4B24-89AD-EFDAA41DDCC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8AB009-5311-E586-DC3D-93A8735A3D8D}"/>
              </a:ext>
            </a:extLst>
          </p:cNvPr>
          <p:cNvCxnSpPr>
            <a:cxnSpLocks/>
          </p:cNvCxnSpPr>
          <p:nvPr/>
        </p:nvCxnSpPr>
        <p:spPr>
          <a:xfrm flipV="1">
            <a:off x="14829596" y="3120363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292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Box Constraints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D2EF8998-A6AB-E0AE-EDDF-5A8EB60F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18" y="3149808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E6D4F7DA-5C73-9342-5947-B28B94F2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818" y="251246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/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[4, 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8E32F953-CC42-379C-AA09-BC40B6B57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2818" y="378714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/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[7, 9]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015AD85F-5125-E229-6C7C-4AC7D986A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6234" y="1801364"/>
            <a:ext cx="745830" cy="74583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EE76285B-A1C9-9D16-91B2-A3B396C8BC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2932" y="1801364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7EFDD3A9-29AE-8513-1FE2-6392BCA87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79665" y="1801364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1452147C-74C0-C5BE-D114-99D5BF937D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25495" y="180136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/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[1, 5]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/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61B69D2-D4F8-054D-FC44-ADBAD26BC2C9}"/>
              </a:ext>
            </a:extLst>
          </p:cNvPr>
          <p:cNvSpPr/>
          <p:nvPr/>
        </p:nvSpPr>
        <p:spPr>
          <a:xfrm>
            <a:off x="7540742" y="34683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1F162-A393-F4C1-E899-BFA26F2C750D}"/>
              </a:ext>
            </a:extLst>
          </p:cNvPr>
          <p:cNvCxnSpPr>
            <a:cxnSpLocks/>
          </p:cNvCxnSpPr>
          <p:nvPr/>
        </p:nvCxnSpPr>
        <p:spPr>
          <a:xfrm flipV="1">
            <a:off x="6597338" y="2245030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A4373-EA4C-52F4-92D6-22C8ED3814A8}"/>
              </a:ext>
            </a:extLst>
          </p:cNvPr>
          <p:cNvCxnSpPr>
            <a:cxnSpLocks/>
          </p:cNvCxnSpPr>
          <p:nvPr/>
        </p:nvCxnSpPr>
        <p:spPr>
          <a:xfrm>
            <a:off x="6597338" y="4331195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/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AD4026D9-9EE4-C0A2-20CB-E8F38C6AF112}"/>
              </a:ext>
            </a:extLst>
          </p:cNvPr>
          <p:cNvSpPr/>
          <p:nvPr/>
        </p:nvSpPr>
        <p:spPr>
          <a:xfrm>
            <a:off x="7278805" y="26178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/>
              <p:nvPr/>
            </p:nvSpPr>
            <p:spPr>
              <a:xfrm>
                <a:off x="7177203" y="220838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03" y="2208387"/>
                <a:ext cx="72707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F762A6B2-3D07-F7AA-6C77-997D4244F850}"/>
              </a:ext>
            </a:extLst>
          </p:cNvPr>
          <p:cNvSpPr/>
          <p:nvPr/>
        </p:nvSpPr>
        <p:spPr>
          <a:xfrm>
            <a:off x="7105463" y="37967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/>
              <p:nvPr/>
            </p:nvSpPr>
            <p:spPr>
              <a:xfrm>
                <a:off x="6485920" y="4038273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920" y="4038273"/>
                <a:ext cx="727077" cy="461665"/>
              </a:xfrm>
              <a:prstGeom prst="rect">
                <a:avLst/>
              </a:prstGeom>
              <a:blipFill>
                <a:blip r:embed="rId2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AC53742-EEA3-8A03-1623-FB76B1FB8D80}"/>
              </a:ext>
            </a:extLst>
          </p:cNvPr>
          <p:cNvSpPr/>
          <p:nvPr/>
        </p:nvSpPr>
        <p:spPr>
          <a:xfrm>
            <a:off x="7128323" y="3102569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F58702-D9E8-6C35-B070-C442CB3B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371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Box Constraints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D2EF8998-A6AB-E0AE-EDDF-5A8EB60F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18" y="3149808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E6D4F7DA-5C73-9342-5947-B28B94F2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818" y="251246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/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[4, 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8E32F953-CC42-379C-AA09-BC40B6B57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2818" y="378714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/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[7, 9]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015AD85F-5125-E229-6C7C-4AC7D986A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6234" y="1801364"/>
            <a:ext cx="745830" cy="74583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EE76285B-A1C9-9D16-91B2-A3B396C8BC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2932" y="1801364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7EFDD3A9-29AE-8513-1FE2-6392BCA87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79665" y="1801364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1452147C-74C0-C5BE-D114-99D5BF937D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25495" y="180136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/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[1, 5]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/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61B69D2-D4F8-054D-FC44-ADBAD26BC2C9}"/>
              </a:ext>
            </a:extLst>
          </p:cNvPr>
          <p:cNvSpPr/>
          <p:nvPr/>
        </p:nvSpPr>
        <p:spPr>
          <a:xfrm>
            <a:off x="7540742" y="34683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1F162-A393-F4C1-E899-BFA26F2C750D}"/>
              </a:ext>
            </a:extLst>
          </p:cNvPr>
          <p:cNvCxnSpPr>
            <a:cxnSpLocks/>
          </p:cNvCxnSpPr>
          <p:nvPr/>
        </p:nvCxnSpPr>
        <p:spPr>
          <a:xfrm flipV="1">
            <a:off x="6597338" y="2245030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A4373-EA4C-52F4-92D6-22C8ED3814A8}"/>
              </a:ext>
            </a:extLst>
          </p:cNvPr>
          <p:cNvCxnSpPr>
            <a:cxnSpLocks/>
          </p:cNvCxnSpPr>
          <p:nvPr/>
        </p:nvCxnSpPr>
        <p:spPr>
          <a:xfrm>
            <a:off x="6597338" y="4331195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/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AD4026D9-9EE4-C0A2-20CB-E8F38C6AF112}"/>
              </a:ext>
            </a:extLst>
          </p:cNvPr>
          <p:cNvSpPr/>
          <p:nvPr/>
        </p:nvSpPr>
        <p:spPr>
          <a:xfrm>
            <a:off x="8556077" y="32811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/>
              <p:nvPr/>
            </p:nvSpPr>
            <p:spPr>
              <a:xfrm>
                <a:off x="8454475" y="2871736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475" y="2871736"/>
                <a:ext cx="72707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F762A6B2-3D07-F7AA-6C77-997D4244F850}"/>
              </a:ext>
            </a:extLst>
          </p:cNvPr>
          <p:cNvSpPr/>
          <p:nvPr/>
        </p:nvSpPr>
        <p:spPr>
          <a:xfrm>
            <a:off x="7105463" y="37967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/>
              <p:nvPr/>
            </p:nvSpPr>
            <p:spPr>
              <a:xfrm>
                <a:off x="6672726" y="378714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26" y="3787147"/>
                <a:ext cx="727077" cy="461665"/>
              </a:xfrm>
              <a:prstGeom prst="rect">
                <a:avLst/>
              </a:prstGeom>
              <a:blipFill>
                <a:blip r:embed="rId2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AC53742-EEA3-8A03-1623-FB76B1FB8D80}"/>
              </a:ext>
            </a:extLst>
          </p:cNvPr>
          <p:cNvSpPr/>
          <p:nvPr/>
        </p:nvSpPr>
        <p:spPr>
          <a:xfrm>
            <a:off x="7128323" y="3102569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B1E773-9B8B-779C-30FD-B81034C21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9891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Box Constraints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D2EF8998-A6AB-E0AE-EDDF-5A8EB60F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818" y="3149808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E6D4F7DA-5C73-9342-5947-B28B94F2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818" y="251246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/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[4, 6]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406" y="2547194"/>
                <a:ext cx="11498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8E32F953-CC42-379C-AA09-BC40B6B57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2818" y="378714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/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[7, 9]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217361"/>
                <a:ext cx="1149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015AD85F-5125-E229-6C7C-4AC7D986A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56234" y="1801364"/>
            <a:ext cx="745830" cy="74583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EE76285B-A1C9-9D16-91B2-A3B396C8BC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32932" y="1801364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7EFDD3A9-29AE-8513-1FE2-6392BCA87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79665" y="1801364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1452147C-74C0-C5BE-D114-99D5BF937D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25495" y="1801364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/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[1, 5]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68" y="3816244"/>
                <a:ext cx="114982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/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944" y="3138963"/>
                <a:ext cx="11498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61B69D2-D4F8-054D-FC44-ADBAD26BC2C9}"/>
              </a:ext>
            </a:extLst>
          </p:cNvPr>
          <p:cNvSpPr/>
          <p:nvPr/>
        </p:nvSpPr>
        <p:spPr>
          <a:xfrm>
            <a:off x="7540742" y="346836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1F162-A393-F4C1-E899-BFA26F2C750D}"/>
              </a:ext>
            </a:extLst>
          </p:cNvPr>
          <p:cNvCxnSpPr>
            <a:cxnSpLocks/>
          </p:cNvCxnSpPr>
          <p:nvPr/>
        </p:nvCxnSpPr>
        <p:spPr>
          <a:xfrm flipV="1">
            <a:off x="6597338" y="2245030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A4373-EA4C-52F4-92D6-22C8ED3814A8}"/>
              </a:ext>
            </a:extLst>
          </p:cNvPr>
          <p:cNvCxnSpPr>
            <a:cxnSpLocks/>
          </p:cNvCxnSpPr>
          <p:nvPr/>
        </p:nvCxnSpPr>
        <p:spPr>
          <a:xfrm>
            <a:off x="6597338" y="4331195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/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37" y="3028316"/>
                <a:ext cx="727077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AD4026D9-9EE4-C0A2-20CB-E8F38C6AF112}"/>
              </a:ext>
            </a:extLst>
          </p:cNvPr>
          <p:cNvSpPr/>
          <p:nvPr/>
        </p:nvSpPr>
        <p:spPr>
          <a:xfrm>
            <a:off x="8556077" y="32811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/>
              <p:nvPr/>
            </p:nvSpPr>
            <p:spPr>
              <a:xfrm>
                <a:off x="8454475" y="2871736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90D22A-CFD3-74CE-3E7C-18F6594F8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475" y="2871736"/>
                <a:ext cx="727077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F762A6B2-3D07-F7AA-6C77-997D4244F850}"/>
              </a:ext>
            </a:extLst>
          </p:cNvPr>
          <p:cNvSpPr/>
          <p:nvPr/>
        </p:nvSpPr>
        <p:spPr>
          <a:xfrm>
            <a:off x="7105463" y="379678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/>
              <p:nvPr/>
            </p:nvSpPr>
            <p:spPr>
              <a:xfrm>
                <a:off x="6672726" y="378714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94DC8-198B-67FE-BAA6-F626E29AA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726" y="3787147"/>
                <a:ext cx="727077" cy="461665"/>
              </a:xfrm>
              <a:prstGeom prst="rect">
                <a:avLst/>
              </a:prstGeom>
              <a:blipFill>
                <a:blip r:embed="rId2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AAC53742-EEA3-8A03-1623-FB76B1FB8D80}"/>
              </a:ext>
            </a:extLst>
          </p:cNvPr>
          <p:cNvSpPr/>
          <p:nvPr/>
        </p:nvSpPr>
        <p:spPr>
          <a:xfrm>
            <a:off x="7128323" y="3102569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E97EDE-359C-5492-6A14-E94A840DF6B1}"/>
                  </a:ext>
                </a:extLst>
              </p:cNvPr>
              <p:cNvSpPr txBox="1"/>
              <p:nvPr/>
            </p:nvSpPr>
            <p:spPr>
              <a:xfrm>
                <a:off x="666065" y="5448379"/>
                <a:ext cx="727077" cy="476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ba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E97EDE-359C-5492-6A14-E94A840DF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5" y="5448379"/>
                <a:ext cx="727077" cy="476669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70" descr="Document with solid fill">
            <a:extLst>
              <a:ext uri="{FF2B5EF4-FFF2-40B4-BE49-F238E27FC236}">
                <a16:creationId xmlns:a16="http://schemas.microsoft.com/office/drawing/2014/main" id="{1831EEF0-007C-5A41-D66B-251979BC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2108" y="5380826"/>
            <a:ext cx="626494" cy="626494"/>
          </a:xfrm>
          <a:prstGeom prst="rect">
            <a:avLst/>
          </a:prstGeom>
        </p:spPr>
      </p:pic>
      <p:pic>
        <p:nvPicPr>
          <p:cNvPr id="8" name="Graphic 71" descr="Document with solid fill">
            <a:extLst>
              <a:ext uri="{FF2B5EF4-FFF2-40B4-BE49-F238E27FC236}">
                <a16:creationId xmlns:a16="http://schemas.microsoft.com/office/drawing/2014/main" id="{E43EAFB4-2DF1-1777-157B-20E08464F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2108" y="474348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E4C36-DEA0-1521-D0E0-03684B360C6F}"/>
                  </a:ext>
                </a:extLst>
              </p:cNvPr>
              <p:cNvSpPr txBox="1"/>
              <p:nvPr/>
            </p:nvSpPr>
            <p:spPr>
              <a:xfrm>
                <a:off x="2282696" y="4778212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E4C36-DEA0-1521-D0E0-03684B360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96" y="4778212"/>
                <a:ext cx="114982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phic 71" descr="Document with solid fill">
            <a:extLst>
              <a:ext uri="{FF2B5EF4-FFF2-40B4-BE49-F238E27FC236}">
                <a16:creationId xmlns:a16="http://schemas.microsoft.com/office/drawing/2014/main" id="{2ECB0EAB-9444-C02B-26BE-20D9C1CD7D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2108" y="601816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CAC015-67B2-EAA1-7860-F62F0460ACFD}"/>
                  </a:ext>
                </a:extLst>
              </p:cNvPr>
              <p:cNvSpPr txBox="1"/>
              <p:nvPr/>
            </p:nvSpPr>
            <p:spPr>
              <a:xfrm>
                <a:off x="2276958" y="5448379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CAC015-67B2-EAA1-7860-F62F0460A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58" y="5448379"/>
                <a:ext cx="11498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E8451A-E7D8-6202-DDF6-11AB22CEE989}"/>
                  </a:ext>
                </a:extLst>
              </p:cNvPr>
              <p:cNvSpPr txBox="1"/>
              <p:nvPr/>
            </p:nvSpPr>
            <p:spPr>
              <a:xfrm>
                <a:off x="2276958" y="6047262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E8451A-E7D8-6202-DDF6-11AB22CEE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58" y="6047262"/>
                <a:ext cx="11498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0C11C-2708-C499-28A2-6B8140E0C918}"/>
                  </a:ext>
                </a:extLst>
              </p:cNvPr>
              <p:cNvSpPr txBox="1"/>
              <p:nvPr/>
            </p:nvSpPr>
            <p:spPr>
              <a:xfrm>
                <a:off x="3956234" y="5369981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B0C11C-2708-C499-28A2-6B8140E0C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234" y="5369981"/>
                <a:ext cx="11498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3043FB-61CE-F408-9208-DCD2089D61D9}"/>
                  </a:ext>
                </a:extLst>
              </p:cNvPr>
              <p:cNvSpPr txBox="1"/>
              <p:nvPr/>
            </p:nvSpPr>
            <p:spPr>
              <a:xfrm>
                <a:off x="5950600" y="4825261"/>
                <a:ext cx="3958704" cy="1666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3043FB-61CE-F408-9208-DCD2089D6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600" y="4825261"/>
                <a:ext cx="3958704" cy="1666097"/>
              </a:xfrm>
              <a:prstGeom prst="rect">
                <a:avLst/>
              </a:prstGeom>
              <a:blipFill>
                <a:blip r:embed="rId29"/>
                <a:stretch>
                  <a:fillRect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8482A27-87D0-ACD8-031F-CA4A65F9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335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3CB13D5F-8333-F96B-9026-5376D4758E50}"/>
              </a:ext>
            </a:extLst>
          </p:cNvPr>
          <p:cNvSpPr>
            <a:spLocks noChangeAspect="1"/>
          </p:cNvSpPr>
          <p:nvPr/>
        </p:nvSpPr>
        <p:spPr>
          <a:xfrm>
            <a:off x="7696891" y="3112736"/>
            <a:ext cx="712473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Spherical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D2EF8998-A6AB-E0AE-EDDF-5A8EB60F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345" y="3122099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E6D4F7DA-5C73-9342-5947-B28B94F2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2345" y="248476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/>
              <p:nvPr/>
            </p:nvSpPr>
            <p:spPr>
              <a:xfrm>
                <a:off x="2772933" y="2519485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33" y="2519485"/>
                <a:ext cx="11498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8E32F953-CC42-379C-AA09-BC40B6B57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2345" y="375943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/>
              <p:nvPr/>
            </p:nvSpPr>
            <p:spPr>
              <a:xfrm>
                <a:off x="2767195" y="3189652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95" y="3189652"/>
                <a:ext cx="1149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015AD85F-5125-E229-6C7C-4AC7D986A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45761" y="1773655"/>
            <a:ext cx="745830" cy="74583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EE76285B-A1C9-9D16-91B2-A3B396C8BC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22459" y="1773655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7EFDD3A9-29AE-8513-1FE2-6392BCA87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69192" y="1773655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1452147C-74C0-C5BE-D114-99D5BF937D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15022" y="1773655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/>
              <p:nvPr/>
            </p:nvSpPr>
            <p:spPr>
              <a:xfrm>
                <a:off x="2767195" y="3788535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95" y="3788535"/>
                <a:ext cx="114982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/>
              <p:nvPr/>
            </p:nvSpPr>
            <p:spPr>
              <a:xfrm>
                <a:off x="4446471" y="3111254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71" y="3111254"/>
                <a:ext cx="11498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61B69D2-D4F8-054D-FC44-ADBAD26BC2C9}"/>
              </a:ext>
            </a:extLst>
          </p:cNvPr>
          <p:cNvSpPr/>
          <p:nvPr/>
        </p:nvSpPr>
        <p:spPr>
          <a:xfrm>
            <a:off x="8030269" y="34406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1F162-A393-F4C1-E899-BFA26F2C750D}"/>
              </a:ext>
            </a:extLst>
          </p:cNvPr>
          <p:cNvCxnSpPr>
            <a:cxnSpLocks/>
          </p:cNvCxnSpPr>
          <p:nvPr/>
        </p:nvCxnSpPr>
        <p:spPr>
          <a:xfrm flipV="1">
            <a:off x="7086865" y="2217321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A4373-EA4C-52F4-92D6-22C8ED3814A8}"/>
              </a:ext>
            </a:extLst>
          </p:cNvPr>
          <p:cNvCxnSpPr>
            <a:cxnSpLocks/>
          </p:cNvCxnSpPr>
          <p:nvPr/>
        </p:nvCxnSpPr>
        <p:spPr>
          <a:xfrm>
            <a:off x="7086865" y="4303486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/>
              <p:nvPr/>
            </p:nvSpPr>
            <p:spPr>
              <a:xfrm>
                <a:off x="7170297" y="2629520"/>
                <a:ext cx="190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97" y="2629520"/>
                <a:ext cx="1907232" cy="461665"/>
              </a:xfrm>
              <a:prstGeom prst="rect">
                <a:avLst/>
              </a:prstGeom>
              <a:blipFill>
                <a:blip r:embed="rId2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4791C-2B2E-45F1-EE6A-5647D868FF70}"/>
                  </a:ext>
                </a:extLst>
              </p:cNvPr>
              <p:cNvSpPr txBox="1"/>
              <p:nvPr/>
            </p:nvSpPr>
            <p:spPr>
              <a:xfrm>
                <a:off x="926027" y="3149517"/>
                <a:ext cx="1186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4791C-2B2E-45F1-EE6A-5647D868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7" y="3149517"/>
                <a:ext cx="1186206" cy="461665"/>
              </a:xfrm>
              <a:prstGeom prst="rect">
                <a:avLst/>
              </a:prstGeom>
              <a:blipFill>
                <a:blip r:embed="rId2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A3F475-40C2-2516-C893-3B3151CFEF0A}"/>
                  </a:ext>
                </a:extLst>
              </p:cNvPr>
              <p:cNvSpPr txBox="1"/>
              <p:nvPr/>
            </p:nvSpPr>
            <p:spPr>
              <a:xfrm>
                <a:off x="7529945" y="1809670"/>
                <a:ext cx="1186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A3F475-40C2-2516-C893-3B3151CFE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45" y="1809670"/>
                <a:ext cx="1186206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84A9D5E-6208-6C98-7D2E-74E7185B2017}"/>
              </a:ext>
            </a:extLst>
          </p:cNvPr>
          <p:cNvCxnSpPr/>
          <p:nvPr/>
        </p:nvCxnSpPr>
        <p:spPr>
          <a:xfrm>
            <a:off x="6049818" y="3435346"/>
            <a:ext cx="1911927" cy="1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F4123-2294-7EA2-DD67-5F2931C0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157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3CB13D5F-8333-F96B-9026-5376D4758E50}"/>
              </a:ext>
            </a:extLst>
          </p:cNvPr>
          <p:cNvSpPr>
            <a:spLocks noChangeAspect="1"/>
          </p:cNvSpPr>
          <p:nvPr/>
        </p:nvSpPr>
        <p:spPr>
          <a:xfrm>
            <a:off x="7696891" y="3112736"/>
            <a:ext cx="712473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Spherical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70" descr="Document with solid fill">
            <a:extLst>
              <a:ext uri="{FF2B5EF4-FFF2-40B4-BE49-F238E27FC236}">
                <a16:creationId xmlns:a16="http://schemas.microsoft.com/office/drawing/2014/main" id="{D2EF8998-A6AB-E0AE-EDDF-5A8EB60F7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2345" y="3122099"/>
            <a:ext cx="626494" cy="626494"/>
          </a:xfrm>
          <a:prstGeom prst="rect">
            <a:avLst/>
          </a:prstGeom>
        </p:spPr>
      </p:pic>
      <p:pic>
        <p:nvPicPr>
          <p:cNvPr id="5" name="Graphic 71" descr="Document with solid fill">
            <a:extLst>
              <a:ext uri="{FF2B5EF4-FFF2-40B4-BE49-F238E27FC236}">
                <a16:creationId xmlns:a16="http://schemas.microsoft.com/office/drawing/2014/main" id="{E6D4F7DA-5C73-9342-5947-B28B94F2C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2345" y="248476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/>
              <p:nvPr/>
            </p:nvSpPr>
            <p:spPr>
              <a:xfrm>
                <a:off x="2772933" y="2519485"/>
                <a:ext cx="11498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2E454F-473C-7153-74B0-C289856E9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933" y="2519485"/>
                <a:ext cx="11498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8E32F953-CC42-379C-AA09-BC40B6B57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2345" y="375943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/>
              <p:nvPr/>
            </p:nvSpPr>
            <p:spPr>
              <a:xfrm>
                <a:off x="2767195" y="3189652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04B3C-013F-A006-33A0-4E69EFB3F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95" y="3189652"/>
                <a:ext cx="1149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015AD85F-5125-E229-6C7C-4AC7D986AD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445761" y="1773655"/>
            <a:ext cx="745830" cy="74583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EE76285B-A1C9-9D16-91B2-A3B396C8BCC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22459" y="1773655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7EFDD3A9-29AE-8513-1FE2-6392BCA8727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69192" y="1773655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1452147C-74C0-C5BE-D114-99D5BF937D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15022" y="1773655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/>
              <p:nvPr/>
            </p:nvSpPr>
            <p:spPr>
              <a:xfrm>
                <a:off x="2767195" y="3788535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EFC5A1-B2CA-2F76-772F-05F44EE4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195" y="3788535"/>
                <a:ext cx="114982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/>
              <p:nvPr/>
            </p:nvSpPr>
            <p:spPr>
              <a:xfrm>
                <a:off x="4446471" y="3111254"/>
                <a:ext cx="11498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D86B86-7DA9-782B-0438-B2A09F409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471" y="3111254"/>
                <a:ext cx="11498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61B69D2-D4F8-054D-FC44-ADBAD26BC2C9}"/>
              </a:ext>
            </a:extLst>
          </p:cNvPr>
          <p:cNvSpPr/>
          <p:nvPr/>
        </p:nvSpPr>
        <p:spPr>
          <a:xfrm>
            <a:off x="8030269" y="34406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F1F162-A393-F4C1-E899-BFA26F2C750D}"/>
              </a:ext>
            </a:extLst>
          </p:cNvPr>
          <p:cNvCxnSpPr>
            <a:cxnSpLocks/>
          </p:cNvCxnSpPr>
          <p:nvPr/>
        </p:nvCxnSpPr>
        <p:spPr>
          <a:xfrm flipV="1">
            <a:off x="7086865" y="2217321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4A4373-EA4C-52F4-92D6-22C8ED3814A8}"/>
              </a:ext>
            </a:extLst>
          </p:cNvPr>
          <p:cNvCxnSpPr>
            <a:cxnSpLocks/>
          </p:cNvCxnSpPr>
          <p:nvPr/>
        </p:nvCxnSpPr>
        <p:spPr>
          <a:xfrm>
            <a:off x="7086865" y="4303486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/>
              <p:nvPr/>
            </p:nvSpPr>
            <p:spPr>
              <a:xfrm>
                <a:off x="7170297" y="2629520"/>
                <a:ext cx="190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6E1899-FF03-AD79-A9E9-E83E3BD5C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97" y="2629520"/>
                <a:ext cx="1907232" cy="461665"/>
              </a:xfrm>
              <a:prstGeom prst="rect">
                <a:avLst/>
              </a:prstGeom>
              <a:blipFill>
                <a:blip r:embed="rId2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4791C-2B2E-45F1-EE6A-5647D868FF70}"/>
                  </a:ext>
                </a:extLst>
              </p:cNvPr>
              <p:cNvSpPr txBox="1"/>
              <p:nvPr/>
            </p:nvSpPr>
            <p:spPr>
              <a:xfrm>
                <a:off x="926027" y="3149517"/>
                <a:ext cx="1186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04791C-2B2E-45F1-EE6A-5647D868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7" y="3149517"/>
                <a:ext cx="1186206" cy="461665"/>
              </a:xfrm>
              <a:prstGeom prst="rect">
                <a:avLst/>
              </a:prstGeom>
              <a:blipFill>
                <a:blip r:embed="rId2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A3F475-40C2-2516-C893-3B3151CFEF0A}"/>
                  </a:ext>
                </a:extLst>
              </p:cNvPr>
              <p:cNvSpPr txBox="1"/>
              <p:nvPr/>
            </p:nvSpPr>
            <p:spPr>
              <a:xfrm>
                <a:off x="7529945" y="1809670"/>
                <a:ext cx="1186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2A3F475-40C2-2516-C893-3B3151CFE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45" y="1809670"/>
                <a:ext cx="1186206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84A9D5E-6208-6C98-7D2E-74E7185B2017}"/>
              </a:ext>
            </a:extLst>
          </p:cNvPr>
          <p:cNvCxnSpPr/>
          <p:nvPr/>
        </p:nvCxnSpPr>
        <p:spPr>
          <a:xfrm>
            <a:off x="6049818" y="3435346"/>
            <a:ext cx="1911927" cy="15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92052A1-C04B-7238-BC6C-33824BD2B3CE}"/>
              </a:ext>
            </a:extLst>
          </p:cNvPr>
          <p:cNvSpPr txBox="1"/>
          <p:nvPr/>
        </p:nvSpPr>
        <p:spPr>
          <a:xfrm>
            <a:off x="5238309" y="4385031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/>
              <p:nvPr/>
            </p:nvSpPr>
            <p:spPr>
              <a:xfrm>
                <a:off x="1260002" y="4868117"/>
                <a:ext cx="9216574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2" y="4868117"/>
                <a:ext cx="9216574" cy="8792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D6DC4DF-B10A-B4E6-3A39-173005E6DF9E}"/>
              </a:ext>
            </a:extLst>
          </p:cNvPr>
          <p:cNvSpPr txBox="1"/>
          <p:nvPr/>
        </p:nvSpPr>
        <p:spPr>
          <a:xfrm>
            <a:off x="797302" y="5793184"/>
            <a:ext cx="1107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The welfare maximizer is robust to spherical noise.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1F887A-4D33-F0B8-0129-5B0E70F8D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41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Spherical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92052A1-C04B-7238-BC6C-33824BD2B3CE}"/>
              </a:ext>
            </a:extLst>
          </p:cNvPr>
          <p:cNvSpPr txBox="1"/>
          <p:nvPr/>
        </p:nvSpPr>
        <p:spPr>
          <a:xfrm>
            <a:off x="5376855" y="1484813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/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0243B-5278-6097-F175-5D198FB8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1347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Spherical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92052A1-C04B-7238-BC6C-33824BD2B3CE}"/>
              </a:ext>
            </a:extLst>
          </p:cNvPr>
          <p:cNvSpPr txBox="1"/>
          <p:nvPr/>
        </p:nvSpPr>
        <p:spPr>
          <a:xfrm>
            <a:off x="5376855" y="1484813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/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9529849" y="3201947"/>
                <a:ext cx="2170545" cy="161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Minimized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849" y="3201947"/>
                <a:ext cx="2170545" cy="1617879"/>
              </a:xfrm>
              <a:prstGeom prst="rect">
                <a:avLst/>
              </a:prstGeom>
              <a:blipFill>
                <a:blip r:embed="rId6"/>
                <a:stretch>
                  <a:fillRect l="-2247" t="-1504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85B6341-DF1C-0580-0A40-63AD1868B3B7}"/>
              </a:ext>
            </a:extLst>
          </p:cNvPr>
          <p:cNvSpPr/>
          <p:nvPr/>
        </p:nvSpPr>
        <p:spPr>
          <a:xfrm>
            <a:off x="7334711" y="3531336"/>
            <a:ext cx="2002213" cy="8116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BF1A-9DCA-C071-75C2-641064DF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4350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b="0" dirty="0"/>
                  <a:t> as Spherical Noise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86760E-B210-F604-45E0-AF1DDCF79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92052A1-C04B-7238-BC6C-33824BD2B3CE}"/>
              </a:ext>
            </a:extLst>
          </p:cNvPr>
          <p:cNvSpPr txBox="1"/>
          <p:nvPr/>
        </p:nvSpPr>
        <p:spPr>
          <a:xfrm>
            <a:off x="5376855" y="1484813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Theorem: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/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D275FC3-A78C-7BCD-D676-5EA3450B8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48" y="1967899"/>
                <a:ext cx="9216574" cy="879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86979"/>
                <a:ext cx="6096000" cy="488660"/>
              </a:xfrm>
              <a:prstGeom prst="rect">
                <a:avLst/>
              </a:prstGeom>
              <a:blipFill>
                <a:blip r:embed="rId4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30" y="3692811"/>
                <a:ext cx="6096000" cy="488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9529849" y="3201947"/>
                <a:ext cx="2170545" cy="161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Minimized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849" y="3201947"/>
                <a:ext cx="2170545" cy="1617879"/>
              </a:xfrm>
              <a:prstGeom prst="rect">
                <a:avLst/>
              </a:prstGeom>
              <a:blipFill>
                <a:blip r:embed="rId6"/>
                <a:stretch>
                  <a:fillRect l="-2247" t="-1504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/>
              <p:nvPr/>
            </p:nvSpPr>
            <p:spPr>
              <a:xfrm>
                <a:off x="4574538" y="4272588"/>
                <a:ext cx="6096000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538" y="4272588"/>
                <a:ext cx="6096000" cy="506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/>
              <p:nvPr/>
            </p:nvSpPr>
            <p:spPr>
              <a:xfrm>
                <a:off x="4205085" y="4819826"/>
                <a:ext cx="6096000" cy="5843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box>
                        <m:box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085" y="4819826"/>
                <a:ext cx="6096000" cy="5843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/>
              <p:nvPr/>
            </p:nvSpPr>
            <p:spPr>
              <a:xfrm>
                <a:off x="4112721" y="5417813"/>
                <a:ext cx="6096000" cy="520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21" y="5417813"/>
                <a:ext cx="6096000" cy="520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57A45248-D44B-9495-4432-D984D1F9CD99}"/>
              </a:ext>
            </a:extLst>
          </p:cNvPr>
          <p:cNvSpPr/>
          <p:nvPr/>
        </p:nvSpPr>
        <p:spPr>
          <a:xfrm>
            <a:off x="7370617" y="5444521"/>
            <a:ext cx="1228437" cy="5202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F8731-EE36-EE77-2D8C-9D88780FA2BB}"/>
              </a:ext>
            </a:extLst>
          </p:cNvPr>
          <p:cNvSpPr txBox="1"/>
          <p:nvPr/>
        </p:nvSpPr>
        <p:spPr>
          <a:xfrm>
            <a:off x="8843009" y="5446529"/>
            <a:ext cx="2170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Constant, due to constraints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832795-58EB-25BD-D9E3-BB819CF0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2425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AAAI’s Affinity Scores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06E27B-EF40-CDB2-22D0-A0D14D52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553"/>
            <a:ext cx="12192000" cy="18318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761F1A-A45D-B1BF-42B7-43DF800D71F6}"/>
              </a:ext>
            </a:extLst>
          </p:cNvPr>
          <p:cNvSpPr/>
          <p:nvPr/>
        </p:nvSpPr>
        <p:spPr>
          <a:xfrm>
            <a:off x="946484" y="4454895"/>
            <a:ext cx="5149516" cy="1307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Noise varies by score availability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36FC1-0347-2579-E81B-03D1A986D977}"/>
              </a:ext>
            </a:extLst>
          </p:cNvPr>
          <p:cNvSpPr txBox="1"/>
          <p:nvPr/>
        </p:nvSpPr>
        <p:spPr>
          <a:xfrm>
            <a:off x="6688740" y="4877778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Also modeled by elliptical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380F9-01E0-C7B6-0B0E-D0167990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6493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AAAI’s Affinity Scores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06E27B-EF40-CDB2-22D0-A0D14D52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553"/>
            <a:ext cx="12192000" cy="1831887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761F1A-A45D-B1BF-42B7-43DF800D71F6}"/>
              </a:ext>
            </a:extLst>
          </p:cNvPr>
          <p:cNvSpPr/>
          <p:nvPr/>
        </p:nvSpPr>
        <p:spPr>
          <a:xfrm>
            <a:off x="946484" y="4454895"/>
            <a:ext cx="5149516" cy="1307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Noise varies by score availability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C36FC1-0347-2579-E81B-03D1A986D977}"/>
              </a:ext>
            </a:extLst>
          </p:cNvPr>
          <p:cNvSpPr txBox="1"/>
          <p:nvPr/>
        </p:nvSpPr>
        <p:spPr>
          <a:xfrm>
            <a:off x="6688740" y="4877778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Also modeled by elliptical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02C99B-F416-E48D-370B-CE9D1694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999B-3136-AAB1-4B9E-7FEB5E65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RAU: Bid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AA34-5D45-97C0-6A6F-A9C283B4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</a:t>
            </a:fld>
            <a:endParaRPr lang="en-US"/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96E99443-CC4F-CD30-688D-33C4262FE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312" y="3546837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B97C5E20-3B20-B0D0-000C-07185D90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312" y="290949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3124-C74C-1398-CB26-D13052E9F62F}"/>
                  </a:ext>
                </a:extLst>
              </p:cNvPr>
              <p:cNvSpPr txBox="1"/>
              <p:nvPr/>
            </p:nvSpPr>
            <p:spPr>
              <a:xfrm>
                <a:off x="1374350" y="29442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3124-C74C-1398-CB26-D13052E9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50" y="2944223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8D56A-E509-4EAE-02EC-C6F61CFF2AB3}"/>
                  </a:ext>
                </a:extLst>
              </p:cNvPr>
              <p:cNvSpPr txBox="1"/>
              <p:nvPr/>
            </p:nvSpPr>
            <p:spPr>
              <a:xfrm>
                <a:off x="2840744" y="29442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8D56A-E509-4EAE-02EC-C6F61C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44" y="2944223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0B56A65B-E0E6-72AC-D50E-9E353D39D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5312" y="418417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5AF01A-E02F-042D-767F-C8F48168433B}"/>
                  </a:ext>
                </a:extLst>
              </p:cNvPr>
              <p:cNvSpPr txBox="1"/>
              <p:nvPr/>
            </p:nvSpPr>
            <p:spPr>
              <a:xfrm>
                <a:off x="2122537" y="36198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5AF01A-E02F-042D-767F-C8F48168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537" y="3619846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32AC9B-53E5-1F8E-C4A0-A2D47BE94B91}"/>
                  </a:ext>
                </a:extLst>
              </p:cNvPr>
              <p:cNvSpPr txBox="1"/>
              <p:nvPr/>
            </p:nvSpPr>
            <p:spPr>
              <a:xfrm>
                <a:off x="2840744" y="36198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32AC9B-53E5-1F8E-C4A0-A2D47BE9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744" y="3619846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37892-752A-142F-F410-5F1A5ED03A91}"/>
                  </a:ext>
                </a:extLst>
              </p:cNvPr>
              <p:cNvSpPr txBox="1"/>
              <p:nvPr/>
            </p:nvSpPr>
            <p:spPr>
              <a:xfrm>
                <a:off x="1374350" y="428455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C37892-752A-142F-F410-5F1A5ED03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350" y="4284557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63812-546E-071B-FF9A-CAED0126811F}"/>
                  </a:ext>
                </a:extLst>
              </p:cNvPr>
              <p:cNvSpPr txBox="1"/>
              <p:nvPr/>
            </p:nvSpPr>
            <p:spPr>
              <a:xfrm>
                <a:off x="3519271" y="428455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B63812-546E-071B-FF9A-CAED01268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271" y="4284557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04E761C8-2B4E-9A56-04D6-D12623838B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1065" y="2198392"/>
            <a:ext cx="745830" cy="74583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3E5FFD3A-9D5A-CB30-5231-1C38949271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7763" y="2198392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51140FA1-614E-4700-DC83-DF633B0809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74355" y="2198393"/>
            <a:ext cx="745830" cy="745830"/>
          </a:xfrm>
          <a:prstGeom prst="rect">
            <a:avLst/>
          </a:prstGeom>
        </p:spPr>
      </p:pic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85C29F9E-41AF-C048-8F52-4BAF8172533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20326" y="2198392"/>
            <a:ext cx="745830" cy="745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0D3468-0052-7555-9FDB-3B7D0121BCA1}"/>
              </a:ext>
            </a:extLst>
          </p:cNvPr>
          <p:cNvSpPr txBox="1"/>
          <p:nvPr/>
        </p:nvSpPr>
        <p:spPr>
          <a:xfrm>
            <a:off x="1489847" y="517562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Solicit bids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49C4F0-D4B5-D014-1F12-9C88FA30D36A}"/>
              </a:ext>
            </a:extLst>
          </p:cNvPr>
          <p:cNvCxnSpPr>
            <a:cxnSpLocks/>
          </p:cNvCxnSpPr>
          <p:nvPr/>
        </p:nvCxnSpPr>
        <p:spPr>
          <a:xfrm>
            <a:off x="4360591" y="3467443"/>
            <a:ext cx="364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70" descr="Document with solid fill">
            <a:extLst>
              <a:ext uri="{FF2B5EF4-FFF2-40B4-BE49-F238E27FC236}">
                <a16:creationId xmlns:a16="http://schemas.microsoft.com/office/drawing/2014/main" id="{4A090B55-7447-DAA2-317A-353C1ECC1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6603" y="3546837"/>
            <a:ext cx="626494" cy="626494"/>
          </a:xfrm>
          <a:prstGeom prst="rect">
            <a:avLst/>
          </a:prstGeom>
        </p:spPr>
      </p:pic>
      <p:pic>
        <p:nvPicPr>
          <p:cNvPr id="35" name="Graphic 71" descr="Document with solid fill">
            <a:extLst>
              <a:ext uri="{FF2B5EF4-FFF2-40B4-BE49-F238E27FC236}">
                <a16:creationId xmlns:a16="http://schemas.microsoft.com/office/drawing/2014/main" id="{BFB46446-BA37-3991-61E1-F365DE2C5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603" y="290949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2211C5-D30B-1A70-53FF-7323D24444A8}"/>
                  </a:ext>
                </a:extLst>
              </p:cNvPr>
              <p:cNvSpPr txBox="1"/>
              <p:nvPr/>
            </p:nvSpPr>
            <p:spPr>
              <a:xfrm>
                <a:off x="5895641" y="29442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42211C5-D30B-1A70-53FF-7323D2444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641" y="2944223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B60FA8-3B15-6DD6-7049-116DD37F2A35}"/>
                  </a:ext>
                </a:extLst>
              </p:cNvPr>
              <p:cNvSpPr txBox="1"/>
              <p:nvPr/>
            </p:nvSpPr>
            <p:spPr>
              <a:xfrm>
                <a:off x="7362035" y="294422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B60FA8-3B15-6DD6-7049-116DD37F2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5" y="2944223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CDA36389-8D4C-72E9-FEFC-9CA4BD791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06603" y="418417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C5ACE5-870E-D742-8ECE-4129E1457A31}"/>
                  </a:ext>
                </a:extLst>
              </p:cNvPr>
              <p:cNvSpPr txBox="1"/>
              <p:nvPr/>
            </p:nvSpPr>
            <p:spPr>
              <a:xfrm>
                <a:off x="6643828" y="36198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7C5ACE5-870E-D742-8ECE-4129E1457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28" y="3619846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BB6B63-8253-D38D-486B-C1552C5C2E5C}"/>
                  </a:ext>
                </a:extLst>
              </p:cNvPr>
              <p:cNvSpPr txBox="1"/>
              <p:nvPr/>
            </p:nvSpPr>
            <p:spPr>
              <a:xfrm>
                <a:off x="7362035" y="361984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8BB6B63-8253-D38D-486B-C1552C5C2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035" y="3619846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10EE14-9DDB-26C4-3A05-673339FA92F0}"/>
                  </a:ext>
                </a:extLst>
              </p:cNvPr>
              <p:cNvSpPr txBox="1"/>
              <p:nvPr/>
            </p:nvSpPr>
            <p:spPr>
              <a:xfrm>
                <a:off x="5895641" y="428455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710EE14-9DDB-26C4-3A05-673339FA9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641" y="4284557"/>
                <a:ext cx="34889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8B5978-504D-04D7-0DC3-82DBC365A59E}"/>
                  </a:ext>
                </a:extLst>
              </p:cNvPr>
              <p:cNvSpPr txBox="1"/>
              <p:nvPr/>
            </p:nvSpPr>
            <p:spPr>
              <a:xfrm>
                <a:off x="8040562" y="428455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8B5978-504D-04D7-0DC3-82DBC365A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562" y="4284557"/>
                <a:ext cx="34889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2FAA8AE3-A577-9249-CEF9-EC41F80C57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72356" y="2198392"/>
            <a:ext cx="745830" cy="745830"/>
          </a:xfrm>
          <a:prstGeom prst="rect">
            <a:avLst/>
          </a:prstGeom>
        </p:spPr>
      </p:pic>
      <p:pic>
        <p:nvPicPr>
          <p:cNvPr id="44" name="Graphic 43" descr="User with solid fill">
            <a:extLst>
              <a:ext uri="{FF2B5EF4-FFF2-40B4-BE49-F238E27FC236}">
                <a16:creationId xmlns:a16="http://schemas.microsoft.com/office/drawing/2014/main" id="{EF03BCFB-8C1B-A1A5-6A58-0C447860A8E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9054" y="2198392"/>
            <a:ext cx="745830" cy="745830"/>
          </a:xfrm>
          <a:prstGeom prst="rect">
            <a:avLst/>
          </a:prstGeom>
        </p:spPr>
      </p:pic>
      <p:pic>
        <p:nvPicPr>
          <p:cNvPr id="45" name="Graphic 44" descr="User with solid fill">
            <a:extLst>
              <a:ext uri="{FF2B5EF4-FFF2-40B4-BE49-F238E27FC236}">
                <a16:creationId xmlns:a16="http://schemas.microsoft.com/office/drawing/2014/main" id="{3D8AF175-613C-EA35-138F-9B86617311C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95646" y="2198393"/>
            <a:ext cx="745830" cy="745830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B695EC25-5ED3-8F46-53C0-61448EB9F3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441617" y="2198392"/>
            <a:ext cx="745830" cy="74583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8248E6D-C8DE-4A11-405D-6DAD3739F952}"/>
              </a:ext>
            </a:extLst>
          </p:cNvPr>
          <p:cNvSpPr txBox="1"/>
          <p:nvPr/>
        </p:nvSpPr>
        <p:spPr>
          <a:xfrm>
            <a:off x="4654325" y="4960180"/>
            <a:ext cx="46767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Collaborative Filtering with </a:t>
            </a:r>
          </a:p>
          <a:p>
            <a:pPr algn="ctr"/>
            <a:r>
              <a:rPr lang="en-US" sz="2800" dirty="0"/>
              <a:t>Average Error Guarantees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6979C1-29EE-D6C8-A872-F6049DFD8222}"/>
                  </a:ext>
                </a:extLst>
              </p:cNvPr>
              <p:cNvSpPr txBox="1"/>
              <p:nvPr/>
            </p:nvSpPr>
            <p:spPr>
              <a:xfrm>
                <a:off x="6797035" y="29688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6979C1-29EE-D6C8-A872-F6049DFD8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35" y="2968839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C7954D-5FC4-50E8-FD9B-F357FE55189C}"/>
                  </a:ext>
                </a:extLst>
              </p:cNvPr>
              <p:cNvSpPr txBox="1"/>
              <p:nvPr/>
            </p:nvSpPr>
            <p:spPr>
              <a:xfrm>
                <a:off x="8193769" y="296883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9C7954D-5FC4-50E8-FD9B-F357FE551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69" y="2968839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420204-2FC9-CD62-6D16-E76CC8675F7A}"/>
                  </a:ext>
                </a:extLst>
              </p:cNvPr>
              <p:cNvSpPr txBox="1"/>
              <p:nvPr/>
            </p:nvSpPr>
            <p:spPr>
              <a:xfrm>
                <a:off x="6048848" y="36444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420204-2FC9-CD62-6D16-E76CC86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848" y="3644462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02DF9D-71B1-8A08-68C4-144560483875}"/>
                  </a:ext>
                </a:extLst>
              </p:cNvPr>
              <p:cNvSpPr txBox="1"/>
              <p:nvPr/>
            </p:nvSpPr>
            <p:spPr>
              <a:xfrm>
                <a:off x="8186274" y="364446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02DF9D-71B1-8A08-68C4-14456048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274" y="3644462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FD0E9A9-0A6D-8A6F-F43D-79F012301CE3}"/>
                  </a:ext>
                </a:extLst>
              </p:cNvPr>
              <p:cNvSpPr txBox="1"/>
              <p:nvPr/>
            </p:nvSpPr>
            <p:spPr>
              <a:xfrm>
                <a:off x="6797035" y="43091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FD0E9A9-0A6D-8A6F-F43D-79F012301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35" y="4309173"/>
                <a:ext cx="34889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BB8CC0-B1FA-C2ED-DC5B-7B005E2A9800}"/>
                  </a:ext>
                </a:extLst>
              </p:cNvPr>
              <p:cNvSpPr txBox="1"/>
              <p:nvPr/>
            </p:nvSpPr>
            <p:spPr>
              <a:xfrm>
                <a:off x="7515242" y="430917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EBB8CC0-B1FA-C2ED-DC5B-7B005E2A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42" y="4309173"/>
                <a:ext cx="34889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8AB009-5311-E586-DC3D-93A8735A3D8D}"/>
              </a:ext>
            </a:extLst>
          </p:cNvPr>
          <p:cNvCxnSpPr>
            <a:cxnSpLocks/>
          </p:cNvCxnSpPr>
          <p:nvPr/>
        </p:nvCxnSpPr>
        <p:spPr>
          <a:xfrm flipV="1">
            <a:off x="14829596" y="3120363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9A3077-D495-0C5B-C244-0D254EDE6A83}"/>
                  </a:ext>
                </a:extLst>
              </p:cNvPr>
              <p:cNvSpPr txBox="1"/>
              <p:nvPr/>
            </p:nvSpPr>
            <p:spPr>
              <a:xfrm>
                <a:off x="5737740" y="360989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9A3077-D495-0C5B-C244-0D254EDE6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740" y="3609896"/>
                <a:ext cx="348894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EA9D519-0DF3-F87D-A07E-6B7AB3F3590A}"/>
                  </a:ext>
                </a:extLst>
              </p:cNvPr>
              <p:cNvSpPr txBox="1"/>
              <p:nvPr/>
            </p:nvSpPr>
            <p:spPr>
              <a:xfrm>
                <a:off x="6524041" y="293442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EA9D519-0DF3-F87D-A07E-6B7AB3F3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41" y="2934427"/>
                <a:ext cx="34889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D5FC06A-B76F-5E68-96BE-64F8C49DDA3E}"/>
                  </a:ext>
                </a:extLst>
              </p:cNvPr>
              <p:cNvSpPr txBox="1"/>
              <p:nvPr/>
            </p:nvSpPr>
            <p:spPr>
              <a:xfrm>
                <a:off x="6524041" y="428536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D5FC06A-B76F-5E68-96BE-64F8C49D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41" y="4285365"/>
                <a:ext cx="34889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12462-06E5-0F8C-19E7-6F310015CCA6}"/>
                  </a:ext>
                </a:extLst>
              </p:cNvPr>
              <p:cNvSpPr txBox="1"/>
              <p:nvPr/>
            </p:nvSpPr>
            <p:spPr>
              <a:xfrm>
                <a:off x="7213522" y="428536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D012462-06E5-0F8C-19E7-6F310015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522" y="4285365"/>
                <a:ext cx="34889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5E5B4F8-B7FF-69ED-B8B7-53627C1837C0}"/>
                  </a:ext>
                </a:extLst>
              </p:cNvPr>
              <p:cNvSpPr txBox="1"/>
              <p:nvPr/>
            </p:nvSpPr>
            <p:spPr>
              <a:xfrm>
                <a:off x="7913760" y="293442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5E5B4F8-B7FF-69ED-B8B7-53627C183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60" y="2934427"/>
                <a:ext cx="348894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AD6C303-0E94-BAF9-F73B-EBE80C0C09FE}"/>
                  </a:ext>
                </a:extLst>
              </p:cNvPr>
              <p:cNvSpPr txBox="1"/>
              <p:nvPr/>
            </p:nvSpPr>
            <p:spPr>
              <a:xfrm>
                <a:off x="7913760" y="360989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AD6C303-0E94-BAF9-F73B-EBE80C0C0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760" y="3609896"/>
                <a:ext cx="34889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A3A9F12-5C37-18BE-6F34-958BEEB4B247}"/>
              </a:ext>
            </a:extLst>
          </p:cNvPr>
          <p:cNvSpPr/>
          <p:nvPr/>
        </p:nvSpPr>
        <p:spPr>
          <a:xfrm>
            <a:off x="10109384" y="3284708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EF9929-1FD7-2EE1-30B7-CA30CBB9FFD6}"/>
              </a:ext>
            </a:extLst>
          </p:cNvPr>
          <p:cNvCxnSpPr>
            <a:cxnSpLocks/>
          </p:cNvCxnSpPr>
          <p:nvPr/>
        </p:nvCxnSpPr>
        <p:spPr>
          <a:xfrm flipV="1">
            <a:off x="9419903" y="2683178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F41BC9A-0222-BD42-AE5E-D163624C3577}"/>
              </a:ext>
            </a:extLst>
          </p:cNvPr>
          <p:cNvCxnSpPr>
            <a:cxnSpLocks/>
          </p:cNvCxnSpPr>
          <p:nvPr/>
        </p:nvCxnSpPr>
        <p:spPr>
          <a:xfrm>
            <a:off x="9419903" y="4769343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0D2B150-FE1D-B889-16E7-53626080E5F9}"/>
                  </a:ext>
                </a:extLst>
              </p:cNvPr>
              <p:cNvSpPr txBox="1"/>
              <p:nvPr/>
            </p:nvSpPr>
            <p:spPr>
              <a:xfrm>
                <a:off x="10568105" y="3198167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0D2B150-FE1D-B889-16E7-53626080E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105" y="3198167"/>
                <a:ext cx="1217309" cy="46166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72999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(Groupwise) Egalitarian Welfare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6D5C2-EB16-588F-EC68-EF5CE9304ED5}"/>
                  </a:ext>
                </a:extLst>
              </p:cNvPr>
              <p:cNvSpPr txBox="1"/>
              <p:nvPr/>
            </p:nvSpPr>
            <p:spPr>
              <a:xfrm>
                <a:off x="3075146" y="1768743"/>
                <a:ext cx="5878354" cy="14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𝐸𝑆𝑊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6D5C2-EB16-588F-EC68-EF5CE930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146" y="1768743"/>
                <a:ext cx="5878354" cy="149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D743E-8FA3-3493-C414-6EBA4D0E308C}"/>
                  </a:ext>
                </a:extLst>
              </p:cNvPr>
              <p:cNvSpPr txBox="1"/>
              <p:nvPr/>
            </p:nvSpPr>
            <p:spPr>
              <a:xfrm>
                <a:off x="1443037" y="3346119"/>
                <a:ext cx="9305925" cy="122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If we have groups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(e.g. subject areas/tracks), </a:t>
                </a:r>
              </a:p>
              <a:p>
                <a:pPr algn="ctr"/>
                <a:r>
                  <a:rPr lang="en-US" sz="2400" dirty="0"/>
                  <a:t>we define groupwise ESW: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D743E-8FA3-3493-C414-6EBA4D0E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7" y="3346119"/>
                <a:ext cx="9305925" cy="1224246"/>
              </a:xfrm>
              <a:prstGeom prst="rect">
                <a:avLst/>
              </a:prstGeom>
              <a:blipFill>
                <a:blip r:embed="rId3"/>
                <a:stretch>
                  <a:fillRect t="-3483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2DC75-6215-4A59-E2CD-75F45564A281}"/>
                  </a:ext>
                </a:extLst>
              </p:cNvPr>
              <p:cNvSpPr txBox="1"/>
              <p:nvPr/>
            </p:nvSpPr>
            <p:spPr>
              <a:xfrm>
                <a:off x="2496859" y="4496233"/>
                <a:ext cx="7530228" cy="14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𝐸𝑆𝑊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2DC75-6215-4A59-E2CD-75F45564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59" y="4496233"/>
                <a:ext cx="7530228" cy="14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F641C-1850-90D4-D1F2-F5361DF07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6833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(Groupwise) Egalitarian Welfare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6D5C2-EB16-588F-EC68-EF5CE9304ED5}"/>
                  </a:ext>
                </a:extLst>
              </p:cNvPr>
              <p:cNvSpPr txBox="1"/>
              <p:nvPr/>
            </p:nvSpPr>
            <p:spPr>
              <a:xfrm>
                <a:off x="3075146" y="1768743"/>
                <a:ext cx="5878354" cy="14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𝐸𝑆𝑊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96D5C2-EB16-588F-EC68-EF5CE930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146" y="1768743"/>
                <a:ext cx="5878354" cy="1499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D743E-8FA3-3493-C414-6EBA4D0E308C}"/>
                  </a:ext>
                </a:extLst>
              </p:cNvPr>
              <p:cNvSpPr txBox="1"/>
              <p:nvPr/>
            </p:nvSpPr>
            <p:spPr>
              <a:xfrm>
                <a:off x="1443037" y="3346119"/>
                <a:ext cx="9305925" cy="1224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If we have groups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(e.g. subject areas/tracks), </a:t>
                </a:r>
              </a:p>
              <a:p>
                <a:pPr algn="ctr"/>
                <a:r>
                  <a:rPr lang="en-US" sz="2400" dirty="0"/>
                  <a:t>we define groupwise ESW: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3D743E-8FA3-3493-C414-6EBA4D0E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7" y="3346119"/>
                <a:ext cx="9305925" cy="1224246"/>
              </a:xfrm>
              <a:prstGeom prst="rect">
                <a:avLst/>
              </a:prstGeom>
              <a:blipFill>
                <a:blip r:embed="rId3"/>
                <a:stretch>
                  <a:fillRect t="-3483" b="-1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2DC75-6215-4A59-E2CD-75F45564A281}"/>
                  </a:ext>
                </a:extLst>
              </p:cNvPr>
              <p:cNvSpPr txBox="1"/>
              <p:nvPr/>
            </p:nvSpPr>
            <p:spPr>
              <a:xfrm>
                <a:off x="2496859" y="4496233"/>
                <a:ext cx="7530228" cy="14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𝐸𝑆𝑊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92DC75-6215-4A59-E2CD-75F45564A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859" y="4496233"/>
                <a:ext cx="7530228" cy="1499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2D34871-7916-7FE4-8798-C01DFC527790}"/>
              </a:ext>
            </a:extLst>
          </p:cNvPr>
          <p:cNvSpPr txBox="1"/>
          <p:nvPr/>
        </p:nvSpPr>
        <p:spPr>
          <a:xfrm>
            <a:off x="628649" y="21905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Fair to papers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A0917-1A4F-D5EE-9FAB-170486285F92}"/>
              </a:ext>
            </a:extLst>
          </p:cNvPr>
          <p:cNvSpPr txBox="1"/>
          <p:nvPr/>
        </p:nvSpPr>
        <p:spPr>
          <a:xfrm>
            <a:off x="268068" y="4913627"/>
            <a:ext cx="234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Fair to subject areas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1EB23D-D31D-7021-FF77-F372F10B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21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280FC-7943-BCE8-6338-D896126F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E27BE-9EFD-1880-1DD3-CD697C866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Quantify integrality gaps</a:t>
            </a:r>
          </a:p>
          <a:p>
            <a:pPr lvl="1"/>
            <a:r>
              <a:rPr lang="en-US" dirty="0"/>
              <a:t>What is the impact of rounding?</a:t>
            </a:r>
          </a:p>
          <a:p>
            <a:r>
              <a:rPr lang="en-US" dirty="0"/>
              <a:t>Closed-form solution for elliptical noise?</a:t>
            </a:r>
          </a:p>
          <a:p>
            <a:r>
              <a:rPr lang="en-US" dirty="0"/>
              <a:t>More realistic experimental setup</a:t>
            </a:r>
          </a:p>
          <a:p>
            <a:pPr lvl="1"/>
            <a:r>
              <a:rPr lang="en-US" dirty="0"/>
              <a:t>Build document-similarity and bidding models with noise estimates</a:t>
            </a:r>
          </a:p>
          <a:p>
            <a:r>
              <a:rPr lang="en-US" dirty="0"/>
              <a:t>Robust fairness</a:t>
            </a:r>
          </a:p>
          <a:p>
            <a:pPr lvl="1"/>
            <a:r>
              <a:rPr lang="en-US" dirty="0"/>
              <a:t>Envy term in the objective</a:t>
            </a:r>
          </a:p>
          <a:p>
            <a:pPr lvl="1"/>
            <a:r>
              <a:rPr lang="en-US" dirty="0"/>
              <a:t>Group-wise egalitarian welfare</a:t>
            </a:r>
          </a:p>
          <a:p>
            <a:r>
              <a:rPr lang="en-US" dirty="0"/>
              <a:t>Other applications of robust allocation</a:t>
            </a:r>
          </a:p>
          <a:p>
            <a:pPr lvl="1"/>
            <a:r>
              <a:rPr lang="en-US" dirty="0"/>
              <a:t>Course allocation with inferred preferences,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46137-4FA7-805C-2996-237B392F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479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7D7D9D-CD2D-B56F-3BB0-595799898441}"/>
                  </a:ext>
                </a:extLst>
              </p:cNvPr>
              <p:cNvSpPr txBox="1"/>
              <p:nvPr/>
            </p:nvSpPr>
            <p:spPr>
              <a:xfrm>
                <a:off x="6832555" y="3603950"/>
                <a:ext cx="716280" cy="4954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7D7D9D-CD2D-B56F-3BB0-595799898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55" y="3603950"/>
                <a:ext cx="716280" cy="495457"/>
              </a:xfrm>
              <a:prstGeom prst="rect">
                <a:avLst/>
              </a:prstGeom>
              <a:blipFill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Robustness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CBAD2A-E002-088E-87A4-C776C37E074C}"/>
                  </a:ext>
                </a:extLst>
              </p:cNvPr>
              <p:cNvSpPr txBox="1"/>
              <p:nvPr/>
            </p:nvSpPr>
            <p:spPr>
              <a:xfrm>
                <a:off x="1663399" y="1768558"/>
                <a:ext cx="9133078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Identify allocation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produced by solving for optimal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CBAD2A-E002-088E-87A4-C776C37E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99" y="1768558"/>
                <a:ext cx="9133078" cy="495457"/>
              </a:xfrm>
              <a:prstGeom prst="rect">
                <a:avLst/>
              </a:prstGeom>
              <a:blipFill>
                <a:blip r:embed="rId3"/>
                <a:stretch>
                  <a:fillRect l="-1068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92E8A7-338F-E822-31C5-76BCC3A6262C}"/>
                  </a:ext>
                </a:extLst>
              </p:cNvPr>
              <p:cNvSpPr txBox="1"/>
              <p:nvPr/>
            </p:nvSpPr>
            <p:spPr>
              <a:xfrm>
                <a:off x="1287847" y="2242571"/>
                <a:ext cx="9884181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Concentrate noise around pairs assigned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with parameter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92E8A7-338F-E822-31C5-76BCC3A62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47" y="2242571"/>
                <a:ext cx="9884181" cy="495457"/>
              </a:xfrm>
              <a:prstGeom prst="rect">
                <a:avLst/>
              </a:prstGeom>
              <a:blipFill>
                <a:blip r:embed="rId4"/>
                <a:stretch>
                  <a:fillRect l="-925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6E3C0-EFD7-24B5-4B8C-E47EF5E48312}"/>
                  </a:ext>
                </a:extLst>
              </p:cNvPr>
              <p:cNvSpPr txBox="1"/>
              <p:nvPr/>
            </p:nvSpPr>
            <p:spPr>
              <a:xfrm>
                <a:off x="794570" y="2737445"/>
                <a:ext cx="11005064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Compare worst-case and random-case welfare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with robust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6E3C0-EFD7-24B5-4B8C-E47EF5E48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0" y="2737445"/>
                <a:ext cx="11005064" cy="495457"/>
              </a:xfrm>
              <a:prstGeom prst="rect">
                <a:avLst/>
              </a:prstGeom>
              <a:blipFill>
                <a:blip r:embed="rId5"/>
                <a:stretch>
                  <a:fillRect l="-831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B14477-E85C-AABB-F05B-574258791B03}"/>
                  </a:ext>
                </a:extLst>
              </p:cNvPr>
              <p:cNvSpPr txBox="1"/>
              <p:nvPr/>
            </p:nvSpPr>
            <p:spPr>
              <a:xfrm>
                <a:off x="6521305" y="3487944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B14477-E85C-AABB-F05B-574258791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305" y="3487944"/>
                <a:ext cx="3797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161BF181-AE28-23E6-7A5F-B2E6539EE9A4}"/>
              </a:ext>
            </a:extLst>
          </p:cNvPr>
          <p:cNvSpPr/>
          <p:nvPr/>
        </p:nvSpPr>
        <p:spPr>
          <a:xfrm>
            <a:off x="4563554" y="6131503"/>
            <a:ext cx="376989" cy="27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D1C96F-088A-9A6A-0810-6FEE428F8780}"/>
              </a:ext>
            </a:extLst>
          </p:cNvPr>
          <p:cNvSpPr/>
          <p:nvPr/>
        </p:nvSpPr>
        <p:spPr>
          <a:xfrm>
            <a:off x="5835954" y="5510388"/>
            <a:ext cx="376989" cy="27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8D6A47-728E-544C-868A-3EA82D495396}"/>
              </a:ext>
            </a:extLst>
          </p:cNvPr>
          <p:cNvSpPr/>
          <p:nvPr/>
        </p:nvSpPr>
        <p:spPr>
          <a:xfrm>
            <a:off x="7190695" y="5518074"/>
            <a:ext cx="376989" cy="270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A6E5CB8-CA6E-CBB6-17BB-FCE1B8AFD711}"/>
              </a:ext>
            </a:extLst>
          </p:cNvPr>
          <p:cNvSpPr>
            <a:spLocks noChangeAspect="1"/>
          </p:cNvSpPr>
          <p:nvPr/>
        </p:nvSpPr>
        <p:spPr>
          <a:xfrm>
            <a:off x="5022789" y="4120165"/>
            <a:ext cx="1771095" cy="971294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7A4C5C-059A-2B7B-861D-301B9E7DF096}"/>
              </a:ext>
            </a:extLst>
          </p:cNvPr>
          <p:cNvCxnSpPr>
            <a:cxnSpLocks/>
          </p:cNvCxnSpPr>
          <p:nvPr/>
        </p:nvCxnSpPr>
        <p:spPr>
          <a:xfrm flipV="1">
            <a:off x="4695404" y="3488277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2D1B20-56EF-B71E-B00A-BB0D060763CB}"/>
              </a:ext>
            </a:extLst>
          </p:cNvPr>
          <p:cNvCxnSpPr>
            <a:cxnSpLocks/>
          </p:cNvCxnSpPr>
          <p:nvPr/>
        </p:nvCxnSpPr>
        <p:spPr>
          <a:xfrm>
            <a:off x="4695404" y="5574442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E507C1-3738-18F5-7DB2-9104897FB954}"/>
                  </a:ext>
                </a:extLst>
              </p:cNvPr>
              <p:cNvSpPr txBox="1"/>
              <p:nvPr/>
            </p:nvSpPr>
            <p:spPr>
              <a:xfrm>
                <a:off x="4965355" y="3827122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4E507C1-3738-18F5-7DB2-9104897FB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355" y="3827122"/>
                <a:ext cx="60519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32C5514B-48EF-41C9-7CDE-3D8211C91BE9}"/>
              </a:ext>
            </a:extLst>
          </p:cNvPr>
          <p:cNvSpPr/>
          <p:nvPr/>
        </p:nvSpPr>
        <p:spPr>
          <a:xfrm>
            <a:off x="6297102" y="38099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692F21E-8F24-CB4B-E746-70308BE8CCA0}"/>
              </a:ext>
            </a:extLst>
          </p:cNvPr>
          <p:cNvSpPr/>
          <p:nvPr/>
        </p:nvSpPr>
        <p:spPr>
          <a:xfrm>
            <a:off x="5312801" y="49522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09AF554A-725F-312D-B12C-9EB2875B0ABE}"/>
              </a:ext>
            </a:extLst>
          </p:cNvPr>
          <p:cNvCxnSpPr>
            <a:cxnSpLocks/>
          </p:cNvCxnSpPr>
          <p:nvPr/>
        </p:nvCxnSpPr>
        <p:spPr>
          <a:xfrm>
            <a:off x="4282440" y="4975145"/>
            <a:ext cx="904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CC30E4-AD73-EB7A-A7A5-9A83FE06A2F2}"/>
                  </a:ext>
                </a:extLst>
              </p:cNvPr>
              <p:cNvSpPr txBox="1"/>
              <p:nvPr/>
            </p:nvSpPr>
            <p:spPr>
              <a:xfrm>
                <a:off x="1591960" y="4727416"/>
                <a:ext cx="2690480" cy="495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Worst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CC30E4-AD73-EB7A-A7A5-9A83FE06A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60" y="4727416"/>
                <a:ext cx="2690480" cy="495457"/>
              </a:xfrm>
              <a:prstGeom prst="rect">
                <a:avLst/>
              </a:prstGeom>
              <a:blipFill>
                <a:blip r:embed="rId8"/>
                <a:stretch>
                  <a:fillRect l="-3394" t="-8537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833B30D6-5710-652D-F6C2-48CD63F837EB}"/>
              </a:ext>
            </a:extLst>
          </p:cNvPr>
          <p:cNvSpPr/>
          <p:nvPr/>
        </p:nvSpPr>
        <p:spPr>
          <a:xfrm>
            <a:off x="7047562" y="407654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FA5C55-093B-DAF3-1FE3-42ABED89E781}"/>
                  </a:ext>
                </a:extLst>
              </p:cNvPr>
              <p:cNvSpPr txBox="1"/>
              <p:nvPr/>
            </p:nvSpPr>
            <p:spPr>
              <a:xfrm>
                <a:off x="6089393" y="3328119"/>
                <a:ext cx="50685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BFA5C55-093B-DAF3-1FE3-42ABED89E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393" y="3328119"/>
                <a:ext cx="506855" cy="461665"/>
              </a:xfrm>
              <a:prstGeom prst="rect">
                <a:avLst/>
              </a:prstGeom>
              <a:blipFill>
                <a:blip r:embed="rId9"/>
                <a:stretch>
                  <a:fillRect l="-361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>
            <a:extLst>
              <a:ext uri="{FF2B5EF4-FFF2-40B4-BE49-F238E27FC236}">
                <a16:creationId xmlns:a16="http://schemas.microsoft.com/office/drawing/2014/main" id="{180FB7C5-72E8-69A0-74CB-06FB7E24CE33}"/>
              </a:ext>
            </a:extLst>
          </p:cNvPr>
          <p:cNvSpPr/>
          <p:nvPr/>
        </p:nvSpPr>
        <p:spPr>
          <a:xfrm>
            <a:off x="5762909" y="50652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8E624F-3C77-37FC-8867-DE9F88E7D129}"/>
                  </a:ext>
                </a:extLst>
              </p:cNvPr>
              <p:cNvSpPr txBox="1"/>
              <p:nvPr/>
            </p:nvSpPr>
            <p:spPr>
              <a:xfrm>
                <a:off x="6972920" y="4837493"/>
                <a:ext cx="262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Worst case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8E624F-3C77-37FC-8867-DE9F88E7D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20" y="4837493"/>
                <a:ext cx="2620076" cy="461665"/>
              </a:xfrm>
              <a:prstGeom prst="rect">
                <a:avLst/>
              </a:prstGeom>
              <a:blipFill>
                <a:blip r:embed="rId10"/>
                <a:stretch>
                  <a:fillRect l="-372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305C01-4B19-4976-96C0-B28DA8238044}"/>
              </a:ext>
            </a:extLst>
          </p:cNvPr>
          <p:cNvCxnSpPr>
            <a:cxnSpLocks/>
          </p:cNvCxnSpPr>
          <p:nvPr/>
        </p:nvCxnSpPr>
        <p:spPr>
          <a:xfrm flipH="1">
            <a:off x="6024448" y="5110920"/>
            <a:ext cx="904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87237A1-A65D-D752-7B26-7A0A7C897EFD}"/>
              </a:ext>
            </a:extLst>
          </p:cNvPr>
          <p:cNvSpPr/>
          <p:nvPr/>
        </p:nvSpPr>
        <p:spPr>
          <a:xfrm>
            <a:off x="5351105" y="445741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233BA41-3C45-103C-4C2F-E4ACB9B2D93F}"/>
              </a:ext>
            </a:extLst>
          </p:cNvPr>
          <p:cNvCxnSpPr>
            <a:cxnSpLocks/>
          </p:cNvCxnSpPr>
          <p:nvPr/>
        </p:nvCxnSpPr>
        <p:spPr>
          <a:xfrm>
            <a:off x="4299789" y="4480269"/>
            <a:ext cx="9045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0BC06A5-397F-C5EA-CE5F-4CA679463B83}"/>
              </a:ext>
            </a:extLst>
          </p:cNvPr>
          <p:cNvSpPr txBox="1"/>
          <p:nvPr/>
        </p:nvSpPr>
        <p:spPr>
          <a:xfrm>
            <a:off x="2193708" y="4226577"/>
            <a:ext cx="2074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Random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910A18-4A8B-BE00-4537-7BEDC6C8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958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8C51ED-FB39-9129-7B2F-4EACC79860B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FE5B19-4CFA-1738-82C0-A960343940B2}"/>
              </a:ext>
            </a:extLst>
          </p:cNvPr>
          <p:cNvSpPr/>
          <p:nvPr/>
        </p:nvSpPr>
        <p:spPr>
          <a:xfrm>
            <a:off x="409575" y="2057400"/>
            <a:ext cx="3257547" cy="11605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Predictive model based on historical performance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B37CD-03B2-D5B0-F5A6-57D2066C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4149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Robustness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1BE104-345E-824D-9AF2-A27AD27F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26" y="1566047"/>
            <a:ext cx="6368874" cy="4776656"/>
          </a:xfrm>
          <a:prstGeom prst="rect">
            <a:avLst/>
          </a:prstGeom>
        </p:spPr>
      </p:pic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AA2EA47-6FF1-CF88-EC71-A4207F115398}"/>
              </a:ext>
            </a:extLst>
          </p:cNvPr>
          <p:cNvCxnSpPr>
            <a:cxnSpLocks/>
            <a:stCxn id="17" idx="2"/>
          </p:cNvCxnSpPr>
          <p:nvPr/>
        </p:nvCxnSpPr>
        <p:spPr>
          <a:xfrm rot="16200000" flipH="1">
            <a:off x="4871504" y="3606581"/>
            <a:ext cx="448138" cy="466785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FB0B9-F34D-4997-3C50-3628929394EB}"/>
                  </a:ext>
                </a:extLst>
              </p:cNvPr>
              <p:cNvSpPr txBox="1"/>
              <p:nvPr/>
            </p:nvSpPr>
            <p:spPr>
              <a:xfrm>
                <a:off x="838200" y="4516113"/>
                <a:ext cx="384688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controls concentration </a:t>
                </a:r>
              </a:p>
              <a:p>
                <a:pPr algn="ctr"/>
                <a:r>
                  <a:rPr lang="en-US" sz="2400" dirty="0"/>
                  <a:t>of noise on pairs assigned</a:t>
                </a:r>
              </a:p>
              <a:p>
                <a:pPr algn="ctr"/>
                <a:r>
                  <a:rPr lang="en-US" sz="2400" dirty="0"/>
                  <a:t>by point estimate method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7FB0B9-F34D-4997-3C50-362892939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6113"/>
                <a:ext cx="3846887" cy="1200329"/>
              </a:xfrm>
              <a:prstGeom prst="rect">
                <a:avLst/>
              </a:prstGeom>
              <a:blipFill>
                <a:blip r:embed="rId3"/>
                <a:stretch>
                  <a:fillRect l="-2219" t="-3553" r="-1902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F3E620C-C202-5C10-4214-C7C73DCABA32}"/>
              </a:ext>
            </a:extLst>
          </p:cNvPr>
          <p:cNvSpPr txBox="1"/>
          <p:nvPr/>
        </p:nvSpPr>
        <p:spPr>
          <a:xfrm>
            <a:off x="-359414" y="2123800"/>
            <a:ext cx="6242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Robust achieves higher </a:t>
            </a:r>
          </a:p>
          <a:p>
            <a:pPr algn="ctr"/>
            <a:r>
              <a:rPr lang="en-US" sz="2400" dirty="0"/>
              <a:t>worst-case USW </a:t>
            </a:r>
          </a:p>
          <a:p>
            <a:pPr algn="ctr"/>
            <a:r>
              <a:rPr lang="en-US" sz="2400" dirty="0"/>
              <a:t>and higher USW on randomly </a:t>
            </a:r>
          </a:p>
          <a:p>
            <a:pPr algn="ctr"/>
            <a:r>
              <a:rPr lang="en-US" sz="2400" dirty="0"/>
              <a:t>sampled true scores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CEC40-770C-82CF-D04A-BB606D23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971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</a:t>
            </a:r>
            <a:r>
              <a:rPr lang="en-US" dirty="0" err="1"/>
              <a:t>Subgradient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5DD66-B355-67B0-8F0D-56D22EE3B2C2}"/>
                  </a:ext>
                </a:extLst>
              </p:cNvPr>
              <p:cNvSpPr txBox="1"/>
              <p:nvPr/>
            </p:nvSpPr>
            <p:spPr>
              <a:xfrm>
                <a:off x="1852250" y="2026206"/>
                <a:ext cx="7832770" cy="306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𝑈𝑆𝑊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 2,…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𝑈𝑆𝑊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="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box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Return rounded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75DD66-B355-67B0-8F0D-56D22EE3B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50" y="2026206"/>
                <a:ext cx="7832770" cy="3064878"/>
              </a:xfrm>
              <a:prstGeom prst="rect">
                <a:avLst/>
              </a:prstGeom>
              <a:blipFill>
                <a:blip r:embed="rId2"/>
                <a:stretch>
                  <a:fillRect l="-1634" t="-1988" b="-4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C9E233-4B80-9EBF-5DD0-558FA7D47DCE}"/>
              </a:ext>
            </a:extLst>
          </p:cNvPr>
          <p:cNvCxnSpPr>
            <a:cxnSpLocks/>
          </p:cNvCxnSpPr>
          <p:nvPr/>
        </p:nvCxnSpPr>
        <p:spPr>
          <a:xfrm flipV="1">
            <a:off x="5654040" y="3886121"/>
            <a:ext cx="1203960" cy="500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F77870-B41D-1029-B7D8-84144948528C}"/>
                  </a:ext>
                </a:extLst>
              </p:cNvPr>
              <p:cNvSpPr/>
              <p:nvPr/>
            </p:nvSpPr>
            <p:spPr>
              <a:xfrm>
                <a:off x="7006590" y="2895361"/>
                <a:ext cx="2529840" cy="132556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Projection onto feasible set of allocations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F77870-B41D-1029-B7D8-841449485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590" y="2895361"/>
                <a:ext cx="2529840" cy="1325563"/>
              </a:xfrm>
              <a:prstGeom prst="roundRect">
                <a:avLst/>
              </a:prstGeom>
              <a:blipFill>
                <a:blip r:embed="rId3"/>
                <a:stretch>
                  <a:fillRect r="-1918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81A9D9-8126-30F6-1B3B-5B77DBEA3CBB}"/>
              </a:ext>
            </a:extLst>
          </p:cNvPr>
          <p:cNvCxnSpPr>
            <a:cxnSpLocks/>
          </p:cNvCxnSpPr>
          <p:nvPr/>
        </p:nvCxnSpPr>
        <p:spPr>
          <a:xfrm>
            <a:off x="5654040" y="4785598"/>
            <a:ext cx="1203960" cy="225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9D63601-4CF3-E4EC-64D3-4A0A634A1A5D}"/>
              </a:ext>
            </a:extLst>
          </p:cNvPr>
          <p:cNvSpPr/>
          <p:nvPr/>
        </p:nvSpPr>
        <p:spPr>
          <a:xfrm>
            <a:off x="7006590" y="4427297"/>
            <a:ext cx="3185160" cy="13255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Round to an integer, constraint-satisfying allocation</a:t>
            </a:r>
            <a:r>
              <a:rPr lang="en-US" sz="2400" baseline="30000" dirty="0"/>
              <a:t>1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75C40-0CD6-DBBE-7206-AF588639B71E}"/>
              </a:ext>
            </a:extLst>
          </p:cNvPr>
          <p:cNvSpPr txBox="1"/>
          <p:nvPr/>
        </p:nvSpPr>
        <p:spPr>
          <a:xfrm>
            <a:off x="152400" y="6088380"/>
            <a:ext cx="3065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</a:t>
            </a:r>
            <a:r>
              <a:rPr lang="en-US" sz="1600" dirty="0" err="1"/>
              <a:t>Jecmen</a:t>
            </a:r>
            <a:r>
              <a:rPr lang="en-US" sz="1600" dirty="0"/>
              <a:t> et al., </a:t>
            </a:r>
            <a:r>
              <a:rPr lang="en-US" sz="1600" dirty="0" err="1"/>
              <a:t>NeurIPS</a:t>
            </a:r>
            <a:r>
              <a:rPr lang="en-US" sz="1600" dirty="0"/>
              <a:t>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FCE841-E9A4-DD98-5C49-7BB1365E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999B-3136-AAB1-4B9E-7FEB5E652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RAU: </a:t>
            </a:r>
            <a:br>
              <a:rPr lang="en-US" dirty="0"/>
            </a:br>
            <a:r>
              <a:rPr lang="en-US" dirty="0"/>
              <a:t>Review Quality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AA34-5D45-97C0-6A6F-A9C283B4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96E99443-CC4F-CD30-688D-33C4262FE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304" y="3788534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B97C5E20-3B20-B0D0-000C-07185D90B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304" y="315119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3124-C74C-1398-CB26-D13052E9F62F}"/>
                  </a:ext>
                </a:extLst>
              </p:cNvPr>
              <p:cNvSpPr txBox="1"/>
              <p:nvPr/>
            </p:nvSpPr>
            <p:spPr>
              <a:xfrm>
                <a:off x="1369342" y="318592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93124-C74C-1398-CB26-D13052E9F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342" y="318592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8D56A-E509-4EAE-02EC-C6F61CFF2AB3}"/>
                  </a:ext>
                </a:extLst>
              </p:cNvPr>
              <p:cNvSpPr txBox="1"/>
              <p:nvPr/>
            </p:nvSpPr>
            <p:spPr>
              <a:xfrm>
                <a:off x="2835736" y="318592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A8D56A-E509-4EAE-02EC-C6F61CFF2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36" y="318592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5AF01A-E02F-042D-767F-C8F48168433B}"/>
                  </a:ext>
                </a:extLst>
              </p:cNvPr>
              <p:cNvSpPr txBox="1"/>
              <p:nvPr/>
            </p:nvSpPr>
            <p:spPr>
              <a:xfrm>
                <a:off x="2117529" y="386154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5AF01A-E02F-042D-767F-C8F481684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29" y="3861543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32AC9B-53E5-1F8E-C4A0-A2D47BE94B91}"/>
                  </a:ext>
                </a:extLst>
              </p:cNvPr>
              <p:cNvSpPr txBox="1"/>
              <p:nvPr/>
            </p:nvSpPr>
            <p:spPr>
              <a:xfrm>
                <a:off x="2835736" y="386154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32AC9B-53E5-1F8E-C4A0-A2D47BE9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36" y="3861543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04E761C8-2B4E-9A56-04D6-D12623838B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46057" y="2440089"/>
            <a:ext cx="745830" cy="74583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51140FA1-614E-4700-DC83-DF633B0809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9347" y="2440090"/>
            <a:ext cx="745830" cy="745830"/>
          </a:xfrm>
          <a:prstGeom prst="rect">
            <a:avLst/>
          </a:prstGeom>
        </p:spPr>
      </p:pic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85C29F9E-41AF-C048-8F52-4BAF817253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15318" y="2440089"/>
            <a:ext cx="745830" cy="7458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0D3468-0052-7555-9FDB-3B7D0121BCA1}"/>
              </a:ext>
            </a:extLst>
          </p:cNvPr>
          <p:cNvSpPr txBox="1"/>
          <p:nvPr/>
        </p:nvSpPr>
        <p:spPr>
          <a:xfrm>
            <a:off x="826935" y="4583333"/>
            <a:ext cx="2244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Label past</a:t>
            </a:r>
          </a:p>
          <a:p>
            <a:pPr algn="ctr"/>
            <a:r>
              <a:rPr lang="en-US" sz="2800" dirty="0"/>
              <a:t>assignments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D49C4F0-D4B5-D014-1F12-9C88FA30D36A}"/>
              </a:ext>
            </a:extLst>
          </p:cNvPr>
          <p:cNvCxnSpPr>
            <a:cxnSpLocks/>
          </p:cNvCxnSpPr>
          <p:nvPr/>
        </p:nvCxnSpPr>
        <p:spPr>
          <a:xfrm>
            <a:off x="3581786" y="3669489"/>
            <a:ext cx="364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70" descr="Document with solid fill">
            <a:extLst>
              <a:ext uri="{FF2B5EF4-FFF2-40B4-BE49-F238E27FC236}">
                <a16:creationId xmlns:a16="http://schemas.microsoft.com/office/drawing/2014/main" id="{4A090B55-7447-DAA2-317A-353C1ECC1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03504" y="3344360"/>
            <a:ext cx="626494" cy="626494"/>
          </a:xfrm>
          <a:prstGeom prst="rect">
            <a:avLst/>
          </a:prstGeom>
        </p:spPr>
      </p:pic>
      <p:pic>
        <p:nvPicPr>
          <p:cNvPr id="35" name="Graphic 71" descr="Document with solid fill">
            <a:extLst>
              <a:ext uri="{FF2B5EF4-FFF2-40B4-BE49-F238E27FC236}">
                <a16:creationId xmlns:a16="http://schemas.microsoft.com/office/drawing/2014/main" id="{BFB46446-BA37-3991-61E1-F365DE2C59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903504" y="2707021"/>
            <a:ext cx="626494" cy="626494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CDA36389-8D4C-72E9-FEFC-9CA4BD791C8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3504" y="3981699"/>
            <a:ext cx="626494" cy="626494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2FAA8AE3-A577-9249-CEF9-EC41F80C5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69257" y="1995915"/>
            <a:ext cx="745830" cy="745830"/>
          </a:xfrm>
          <a:prstGeom prst="rect">
            <a:avLst/>
          </a:prstGeom>
        </p:spPr>
      </p:pic>
      <p:pic>
        <p:nvPicPr>
          <p:cNvPr id="44" name="Graphic 43" descr="User with solid fill">
            <a:extLst>
              <a:ext uri="{FF2B5EF4-FFF2-40B4-BE49-F238E27FC236}">
                <a16:creationId xmlns:a16="http://schemas.microsoft.com/office/drawing/2014/main" id="{EF03BCFB-8C1B-A1A5-6A58-0C447860A8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645955" y="1995915"/>
            <a:ext cx="745830" cy="745830"/>
          </a:xfrm>
          <a:prstGeom prst="rect">
            <a:avLst/>
          </a:prstGeom>
        </p:spPr>
      </p:pic>
      <p:pic>
        <p:nvPicPr>
          <p:cNvPr id="45" name="Graphic 44" descr="User with solid fill">
            <a:extLst>
              <a:ext uri="{FF2B5EF4-FFF2-40B4-BE49-F238E27FC236}">
                <a16:creationId xmlns:a16="http://schemas.microsoft.com/office/drawing/2014/main" id="{3D8AF175-613C-EA35-138F-9B86617311C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92547" y="1995916"/>
            <a:ext cx="745830" cy="745830"/>
          </a:xfrm>
          <a:prstGeom prst="rect">
            <a:avLst/>
          </a:prstGeom>
        </p:spPr>
      </p:pic>
      <p:pic>
        <p:nvPicPr>
          <p:cNvPr id="46" name="Graphic 45" descr="User with solid fill">
            <a:extLst>
              <a:ext uri="{FF2B5EF4-FFF2-40B4-BE49-F238E27FC236}">
                <a16:creationId xmlns:a16="http://schemas.microsoft.com/office/drawing/2014/main" id="{B695EC25-5ED3-8F46-53C0-61448EB9F3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38518" y="1995915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248E6D-C8DE-4A11-405D-6DAD3739F952}"/>
                  </a:ext>
                </a:extLst>
              </p:cNvPr>
              <p:cNvSpPr txBox="1"/>
              <p:nvPr/>
            </p:nvSpPr>
            <p:spPr>
              <a:xfrm>
                <a:off x="8621708" y="4757703"/>
                <a:ext cx="233583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Apply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with </a:t>
                </a:r>
              </a:p>
              <a:p>
                <a:pPr algn="ctr"/>
                <a:r>
                  <a:rPr lang="en-US" sz="2800" dirty="0"/>
                  <a:t>error bounds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248E6D-C8DE-4A11-405D-6DAD3739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708" y="4757703"/>
                <a:ext cx="2335832" cy="954107"/>
              </a:xfrm>
              <a:prstGeom prst="rect">
                <a:avLst/>
              </a:prstGeom>
              <a:blipFill>
                <a:blip r:embed="rId26"/>
                <a:stretch>
                  <a:fillRect l="-4700" t="-5732" r="-496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8AB009-5311-E586-DC3D-93A8735A3D8D}"/>
              </a:ext>
            </a:extLst>
          </p:cNvPr>
          <p:cNvCxnSpPr>
            <a:cxnSpLocks/>
          </p:cNvCxnSpPr>
          <p:nvPr/>
        </p:nvCxnSpPr>
        <p:spPr>
          <a:xfrm flipV="1">
            <a:off x="14829596" y="3120363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5416FA-5F88-7A37-5981-77571E3F1621}"/>
                  </a:ext>
                </a:extLst>
              </p:cNvPr>
              <p:cNvSpPr txBox="1"/>
              <p:nvPr/>
            </p:nvSpPr>
            <p:spPr>
              <a:xfrm>
                <a:off x="3935870" y="2707795"/>
                <a:ext cx="352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,    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95416FA-5F88-7A37-5981-77571E3F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70" y="2707795"/>
                <a:ext cx="3520066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52A225CA-C2FD-BC5E-A78C-EC00849E2E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2183" y="2454449"/>
            <a:ext cx="745830" cy="745830"/>
          </a:xfrm>
          <a:prstGeom prst="rect">
            <a:avLst/>
          </a:prstGeom>
        </p:spPr>
      </p:pic>
      <p:pic>
        <p:nvPicPr>
          <p:cNvPr id="10" name="Graphic 71" descr="Document with solid fill">
            <a:extLst>
              <a:ext uri="{FF2B5EF4-FFF2-40B4-BE49-F238E27FC236}">
                <a16:creationId xmlns:a16="http://schemas.microsoft.com/office/drawing/2014/main" id="{603FF389-FFF5-4454-11BA-D76ED3E5A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933" y="251411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1778FA-AC1D-6596-716A-DBD77DA40A2B}"/>
                  </a:ext>
                </a:extLst>
              </p:cNvPr>
              <p:cNvSpPr txBox="1"/>
              <p:nvPr/>
            </p:nvSpPr>
            <p:spPr>
              <a:xfrm>
                <a:off x="3935870" y="3415474"/>
                <a:ext cx="352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,    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1778FA-AC1D-6596-716A-DBD77DA40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70" y="3415474"/>
                <a:ext cx="3520066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8AD021FD-A4DE-6655-B0B2-EFC6F3E6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2183" y="3162128"/>
            <a:ext cx="745830" cy="745830"/>
          </a:xfrm>
          <a:prstGeom prst="rect">
            <a:avLst/>
          </a:prstGeom>
        </p:spPr>
      </p:pic>
      <p:pic>
        <p:nvPicPr>
          <p:cNvPr id="17" name="Graphic 71" descr="Document with solid fill">
            <a:extLst>
              <a:ext uri="{FF2B5EF4-FFF2-40B4-BE49-F238E27FC236}">
                <a16:creationId xmlns:a16="http://schemas.microsoft.com/office/drawing/2014/main" id="{5C758C83-3EE2-FAA6-140C-EF2DECBB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6933" y="322179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97652F-AF88-A1FA-6219-3BB7CC8AEFFE}"/>
                  </a:ext>
                </a:extLst>
              </p:cNvPr>
              <p:cNvSpPr txBox="1"/>
              <p:nvPr/>
            </p:nvSpPr>
            <p:spPr>
              <a:xfrm>
                <a:off x="3935870" y="4123153"/>
                <a:ext cx="352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     ,           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797652F-AF88-A1FA-6219-3BB7CC8AE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870" y="4123153"/>
                <a:ext cx="352006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0C88436A-997A-4898-6FEB-DC2EB1F386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642183" y="3869807"/>
            <a:ext cx="745830" cy="745830"/>
          </a:xfrm>
          <a:prstGeom prst="rect">
            <a:avLst/>
          </a:prstGeom>
        </p:spPr>
      </p:pic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D14FBBA6-C59C-13BC-03E9-4EA8AD2387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6933" y="3929475"/>
            <a:ext cx="626494" cy="6264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D293429-4A43-14B4-1FCC-F791F5A50DA6}"/>
              </a:ext>
            </a:extLst>
          </p:cNvPr>
          <p:cNvSpPr txBox="1"/>
          <p:nvPr/>
        </p:nvSpPr>
        <p:spPr>
          <a:xfrm>
            <a:off x="4093096" y="4723030"/>
            <a:ext cx="34637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Learn function from </a:t>
            </a:r>
          </a:p>
          <a:p>
            <a:pPr algn="ctr"/>
            <a:r>
              <a:rPr lang="en-US" sz="2800" dirty="0"/>
              <a:t>reviewer and </a:t>
            </a:r>
          </a:p>
          <a:p>
            <a:pPr algn="ctr"/>
            <a:r>
              <a:rPr lang="en-US" sz="2800" dirty="0"/>
              <a:t>paper features </a:t>
            </a:r>
          </a:p>
          <a:p>
            <a:pPr algn="ctr"/>
            <a:r>
              <a:rPr lang="en-US" sz="2800" dirty="0"/>
              <a:t>to affinities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95FC9-C05C-0EAE-8B05-ABC4ECE30D3B}"/>
                  </a:ext>
                </a:extLst>
              </p:cNvPr>
              <p:cNvSpPr txBox="1"/>
              <p:nvPr/>
            </p:nvSpPr>
            <p:spPr>
              <a:xfrm>
                <a:off x="8850813" y="274358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4195FC9-C05C-0EAE-8B05-ABC4ECE30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13" y="2743587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8128FE-9367-A4A1-DF1E-36964ED06683}"/>
                  </a:ext>
                </a:extLst>
              </p:cNvPr>
              <p:cNvSpPr txBox="1"/>
              <p:nvPr/>
            </p:nvSpPr>
            <p:spPr>
              <a:xfrm>
                <a:off x="9599000" y="274358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8128FE-9367-A4A1-DF1E-36964ED06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000" y="2743587"/>
                <a:ext cx="34889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1FC6A6-8AF9-2E96-15AA-B2A2C00F5816}"/>
                  </a:ext>
                </a:extLst>
              </p:cNvPr>
              <p:cNvSpPr txBox="1"/>
              <p:nvPr/>
            </p:nvSpPr>
            <p:spPr>
              <a:xfrm>
                <a:off x="10317207" y="274358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1FC6A6-8AF9-2E96-15AA-B2A2C00F5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207" y="2743587"/>
                <a:ext cx="34889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BB1C0F-7A6D-37BA-BDBF-C221C08EFA35}"/>
                  </a:ext>
                </a:extLst>
              </p:cNvPr>
              <p:cNvSpPr txBox="1"/>
              <p:nvPr/>
            </p:nvSpPr>
            <p:spPr>
              <a:xfrm>
                <a:off x="10995734" y="274358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BB1C0F-7A6D-37BA-BDBF-C221C08E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734" y="2743587"/>
                <a:ext cx="348894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236EC4-ECC6-182B-DF27-24792D91B492}"/>
                  </a:ext>
                </a:extLst>
              </p:cNvPr>
              <p:cNvSpPr txBox="1"/>
              <p:nvPr/>
            </p:nvSpPr>
            <p:spPr>
              <a:xfrm>
                <a:off x="8850813" y="341921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6236EC4-ECC6-182B-DF27-24792D91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13" y="3419210"/>
                <a:ext cx="34889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98DFBA-D06D-C710-99E9-25B5FBBB5BA9}"/>
                  </a:ext>
                </a:extLst>
              </p:cNvPr>
              <p:cNvSpPr txBox="1"/>
              <p:nvPr/>
            </p:nvSpPr>
            <p:spPr>
              <a:xfrm>
                <a:off x="9599000" y="341921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A98DFBA-D06D-C710-99E9-25B5FBBB5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000" y="3419210"/>
                <a:ext cx="34889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4EABB-58EB-573F-AF3A-A0702AF7CEEC}"/>
                  </a:ext>
                </a:extLst>
              </p:cNvPr>
              <p:cNvSpPr txBox="1"/>
              <p:nvPr/>
            </p:nvSpPr>
            <p:spPr>
              <a:xfrm>
                <a:off x="10317207" y="341921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F4EABB-58EB-573F-AF3A-A0702AF7C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207" y="3419210"/>
                <a:ext cx="34889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C15DDA-C092-CB53-FE54-65D7647F6664}"/>
                  </a:ext>
                </a:extLst>
              </p:cNvPr>
              <p:cNvSpPr txBox="1"/>
              <p:nvPr/>
            </p:nvSpPr>
            <p:spPr>
              <a:xfrm>
                <a:off x="10988239" y="341921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9C15DDA-C092-CB53-FE54-65D7647F6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239" y="3419210"/>
                <a:ext cx="348894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A2D1158-8BFF-BC79-7B0E-F4B7AB249621}"/>
                  </a:ext>
                </a:extLst>
              </p:cNvPr>
              <p:cNvSpPr txBox="1"/>
              <p:nvPr/>
            </p:nvSpPr>
            <p:spPr>
              <a:xfrm>
                <a:off x="8850813" y="408392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A2D1158-8BFF-BC79-7B0E-F4B7AB249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13" y="4083921"/>
                <a:ext cx="34889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94ACB6-11A9-DC95-CF0C-09DE372F7746}"/>
                  </a:ext>
                </a:extLst>
              </p:cNvPr>
              <p:cNvSpPr txBox="1"/>
              <p:nvPr/>
            </p:nvSpPr>
            <p:spPr>
              <a:xfrm>
                <a:off x="9599000" y="408392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94ACB6-11A9-DC95-CF0C-09DE372F7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000" y="4083921"/>
                <a:ext cx="348894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3D4A31A-47DA-A93F-CEEE-2E94E5DB2623}"/>
                  </a:ext>
                </a:extLst>
              </p:cNvPr>
              <p:cNvSpPr txBox="1"/>
              <p:nvPr/>
            </p:nvSpPr>
            <p:spPr>
              <a:xfrm>
                <a:off x="10317207" y="408392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3D4A31A-47DA-A93F-CEEE-2E94E5DB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207" y="4083921"/>
                <a:ext cx="348894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B28FE0E-3FCC-CEEE-74A4-94AB8B289799}"/>
                  </a:ext>
                </a:extLst>
              </p:cNvPr>
              <p:cNvSpPr txBox="1"/>
              <p:nvPr/>
            </p:nvSpPr>
            <p:spPr>
              <a:xfrm>
                <a:off x="10995734" y="408392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B28FE0E-3FCC-CEEE-74A4-94AB8B289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734" y="4083921"/>
                <a:ext cx="348894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96673D6-B076-22D8-46A8-608E091287DC}"/>
                  </a:ext>
                </a:extLst>
              </p:cNvPr>
              <p:cNvSpPr txBox="1"/>
              <p:nvPr/>
            </p:nvSpPr>
            <p:spPr>
              <a:xfrm>
                <a:off x="8539705" y="27091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96673D6-B076-22D8-46A8-608E09128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705" y="2709175"/>
                <a:ext cx="34889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A95A99-F860-3437-98B0-32DD5B10B8D3}"/>
                  </a:ext>
                </a:extLst>
              </p:cNvPr>
              <p:cNvSpPr txBox="1"/>
              <p:nvPr/>
            </p:nvSpPr>
            <p:spPr>
              <a:xfrm>
                <a:off x="8539705" y="3384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5A95A99-F860-3437-98B0-32DD5B10B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705" y="3384644"/>
                <a:ext cx="348894" cy="523220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7562382-5BB0-B508-968B-224CBCF625C0}"/>
                  </a:ext>
                </a:extLst>
              </p:cNvPr>
              <p:cNvSpPr txBox="1"/>
              <p:nvPr/>
            </p:nvSpPr>
            <p:spPr>
              <a:xfrm>
                <a:off x="8539705" y="40601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7562382-5BB0-B508-968B-224CBCF6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705" y="4060113"/>
                <a:ext cx="348894" cy="523220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0028265-3CCA-1824-66C2-1867173B88AD}"/>
                  </a:ext>
                </a:extLst>
              </p:cNvPr>
              <p:cNvSpPr txBox="1"/>
              <p:nvPr/>
            </p:nvSpPr>
            <p:spPr>
              <a:xfrm>
                <a:off x="9326006" y="27091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0028265-3CCA-1824-66C2-1867173B8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06" y="2709175"/>
                <a:ext cx="348894" cy="523220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AD494C3-2713-D748-5CAE-AB83D81368FF}"/>
                  </a:ext>
                </a:extLst>
              </p:cNvPr>
              <p:cNvSpPr txBox="1"/>
              <p:nvPr/>
            </p:nvSpPr>
            <p:spPr>
              <a:xfrm>
                <a:off x="9326006" y="3384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AD494C3-2713-D748-5CAE-AB83D813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06" y="3384644"/>
                <a:ext cx="348894" cy="523220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0C38BD-1EC0-483A-D9A9-1C804716A410}"/>
                  </a:ext>
                </a:extLst>
              </p:cNvPr>
              <p:cNvSpPr txBox="1"/>
              <p:nvPr/>
            </p:nvSpPr>
            <p:spPr>
              <a:xfrm>
                <a:off x="9326006" y="40601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70C38BD-1EC0-483A-D9A9-1C804716A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06" y="4060113"/>
                <a:ext cx="348894" cy="523220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1656792-DC84-F35E-9FD7-AA68A893EFA4}"/>
                  </a:ext>
                </a:extLst>
              </p:cNvPr>
              <p:cNvSpPr txBox="1"/>
              <p:nvPr/>
            </p:nvSpPr>
            <p:spPr>
              <a:xfrm>
                <a:off x="10015487" y="27091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1656792-DC84-F35E-9FD7-AA68A893E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87" y="2709175"/>
                <a:ext cx="348894" cy="523220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AD4901-1918-1C4F-E06B-A7019428D98C}"/>
                  </a:ext>
                </a:extLst>
              </p:cNvPr>
              <p:cNvSpPr txBox="1"/>
              <p:nvPr/>
            </p:nvSpPr>
            <p:spPr>
              <a:xfrm>
                <a:off x="10015487" y="3384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AD4901-1918-1C4F-E06B-A7019428D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87" y="3384644"/>
                <a:ext cx="348894" cy="523220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D53AE25-65C5-767F-F57B-0C922A1AA1C5}"/>
                  </a:ext>
                </a:extLst>
              </p:cNvPr>
              <p:cNvSpPr txBox="1"/>
              <p:nvPr/>
            </p:nvSpPr>
            <p:spPr>
              <a:xfrm>
                <a:off x="10015487" y="40601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D53AE25-65C5-767F-F57B-0C922A1AA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87" y="4060113"/>
                <a:ext cx="348894" cy="523220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C449FE8-866A-9370-955E-7CAB2E68EF1B}"/>
                  </a:ext>
                </a:extLst>
              </p:cNvPr>
              <p:cNvSpPr txBox="1"/>
              <p:nvPr/>
            </p:nvSpPr>
            <p:spPr>
              <a:xfrm>
                <a:off x="10715725" y="27091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C449FE8-866A-9370-955E-7CAB2E68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725" y="2709175"/>
                <a:ext cx="348894" cy="523220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9D62CDA-56D6-98FE-C467-5B693E0D6A8E}"/>
                  </a:ext>
                </a:extLst>
              </p:cNvPr>
              <p:cNvSpPr txBox="1"/>
              <p:nvPr/>
            </p:nvSpPr>
            <p:spPr>
              <a:xfrm>
                <a:off x="10715725" y="33846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19D62CDA-56D6-98FE-C467-5B693E0D6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725" y="3384644"/>
                <a:ext cx="348894" cy="523220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1510FC-FCDF-723A-F470-4DDF53256ABD}"/>
                  </a:ext>
                </a:extLst>
              </p:cNvPr>
              <p:cNvSpPr txBox="1"/>
              <p:nvPr/>
            </p:nvSpPr>
            <p:spPr>
              <a:xfrm>
                <a:off x="10715725" y="406011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EB1510FC-FCDF-723A-F470-4DDF53256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725" y="4060113"/>
                <a:ext cx="348894" cy="523220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C58584-1629-90AC-9DF2-32B3AA028596}"/>
              </a:ext>
            </a:extLst>
          </p:cNvPr>
          <p:cNvCxnSpPr>
            <a:cxnSpLocks/>
          </p:cNvCxnSpPr>
          <p:nvPr/>
        </p:nvCxnSpPr>
        <p:spPr>
          <a:xfrm>
            <a:off x="7369797" y="3680820"/>
            <a:ext cx="3647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68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ild-A-Bear Workshop at Ridgmar Mall | Fort Worth, TX 76116-1708">
            <a:extLst>
              <a:ext uri="{FF2B5EF4-FFF2-40B4-BE49-F238E27FC236}">
                <a16:creationId xmlns:a16="http://schemas.microsoft.com/office/drawing/2014/main" id="{51BBB1BB-CBBE-D223-CD2C-9EC95D38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63" y="765387"/>
            <a:ext cx="4943074" cy="54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DEDEA-0C0D-1589-DE91-E7518E5D789E}"/>
              </a:ext>
            </a:extLst>
          </p:cNvPr>
          <p:cNvSpPr/>
          <p:nvPr/>
        </p:nvSpPr>
        <p:spPr>
          <a:xfrm rot="2842323">
            <a:off x="6566808" y="1581517"/>
            <a:ext cx="1741450" cy="53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DE099D-1981-FAB7-8185-D78885369659}"/>
              </a:ext>
            </a:extLst>
          </p:cNvPr>
          <p:cNvSpPr/>
          <p:nvPr/>
        </p:nvSpPr>
        <p:spPr>
          <a:xfrm rot="2550458">
            <a:off x="6775477" y="1792998"/>
            <a:ext cx="527125" cy="23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D61D5-1F66-8894-0736-270A107C9EF8}"/>
              </a:ext>
            </a:extLst>
          </p:cNvPr>
          <p:cNvSpPr/>
          <p:nvPr/>
        </p:nvSpPr>
        <p:spPr>
          <a:xfrm rot="3038893">
            <a:off x="7094667" y="2033647"/>
            <a:ext cx="527125" cy="219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4AE44-18E1-F83F-43E3-A23DA8E58174}"/>
              </a:ext>
            </a:extLst>
          </p:cNvPr>
          <p:cNvSpPr/>
          <p:nvPr/>
        </p:nvSpPr>
        <p:spPr>
          <a:xfrm rot="2550458">
            <a:off x="7413698" y="2441866"/>
            <a:ext cx="527125" cy="23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A4A02-B2E9-DFAD-10E5-497E911B783D}"/>
              </a:ext>
            </a:extLst>
          </p:cNvPr>
          <p:cNvSpPr/>
          <p:nvPr/>
        </p:nvSpPr>
        <p:spPr>
          <a:xfrm rot="8000085">
            <a:off x="7569462" y="2618615"/>
            <a:ext cx="527125" cy="32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C903C-F4D9-33EC-89D9-AE1DDE02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16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869CA-9E25-9D34-FB52-5F4DF1F64C16}"/>
              </a:ext>
            </a:extLst>
          </p:cNvPr>
          <p:cNvSpPr/>
          <p:nvPr/>
        </p:nvSpPr>
        <p:spPr>
          <a:xfrm rot="3883925">
            <a:off x="2560821" y="936309"/>
            <a:ext cx="3784562" cy="6290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Uncertainty</a:t>
            </a:r>
          </a:p>
          <a:p>
            <a:pPr algn="ctr"/>
            <a:r>
              <a:rPr lang="en-US" sz="4800" b="1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</a:t>
            </a:r>
            <a:endParaRPr lang="en-US" sz="4800" b="1" cap="none" spc="0" dirty="0">
              <a:ln w="0">
                <a:noFill/>
              </a:ln>
              <a:solidFill>
                <a:srgbClr val="0047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12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ild-A-Bear Workshop at Ridgmar Mall | Fort Worth, TX 76116-1708">
            <a:extLst>
              <a:ext uri="{FF2B5EF4-FFF2-40B4-BE49-F238E27FC236}">
                <a16:creationId xmlns:a16="http://schemas.microsoft.com/office/drawing/2014/main" id="{51BBB1BB-CBBE-D223-CD2C-9EC95D38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63" y="765387"/>
            <a:ext cx="4943074" cy="54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DEDEA-0C0D-1589-DE91-E7518E5D789E}"/>
              </a:ext>
            </a:extLst>
          </p:cNvPr>
          <p:cNvSpPr/>
          <p:nvPr/>
        </p:nvSpPr>
        <p:spPr>
          <a:xfrm rot="2842323">
            <a:off x="6566808" y="1581517"/>
            <a:ext cx="1741450" cy="53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4AE44-18E1-F83F-43E3-A23DA8E58174}"/>
              </a:ext>
            </a:extLst>
          </p:cNvPr>
          <p:cNvSpPr/>
          <p:nvPr/>
        </p:nvSpPr>
        <p:spPr>
          <a:xfrm rot="2550458">
            <a:off x="7463394" y="1451329"/>
            <a:ext cx="527125" cy="23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A4A02-B2E9-DFAD-10E5-497E911B783D}"/>
              </a:ext>
            </a:extLst>
          </p:cNvPr>
          <p:cNvSpPr/>
          <p:nvPr/>
        </p:nvSpPr>
        <p:spPr>
          <a:xfrm rot="8000085">
            <a:off x="7619158" y="1628078"/>
            <a:ext cx="527125" cy="32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869CA-9E25-9D34-FB52-5F4DF1F64C16}"/>
              </a:ext>
            </a:extLst>
          </p:cNvPr>
          <p:cNvSpPr/>
          <p:nvPr/>
        </p:nvSpPr>
        <p:spPr>
          <a:xfrm rot="3883925">
            <a:off x="2560821" y="936309"/>
            <a:ext cx="3784562" cy="6290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Uncertainty</a:t>
            </a:r>
          </a:p>
          <a:p>
            <a:pPr algn="ctr"/>
            <a:r>
              <a:rPr lang="en-US" sz="4800" b="1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</a:t>
            </a:r>
            <a:endParaRPr lang="en-US" sz="4800" b="1" cap="none" spc="0" dirty="0">
              <a:ln w="0">
                <a:noFill/>
              </a:ln>
              <a:solidFill>
                <a:srgbClr val="0047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0F036-CD40-B227-BDB2-291DD52C41D1}"/>
              </a:ext>
            </a:extLst>
          </p:cNvPr>
          <p:cNvSpPr/>
          <p:nvPr/>
        </p:nvSpPr>
        <p:spPr>
          <a:xfrm>
            <a:off x="2140772" y="613186"/>
            <a:ext cx="7971416" cy="57431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A947C7-F1FC-8AB5-A29C-0AE775E57EE7}"/>
              </a:ext>
            </a:extLst>
          </p:cNvPr>
          <p:cNvSpPr/>
          <p:nvPr/>
        </p:nvSpPr>
        <p:spPr>
          <a:xfrm>
            <a:off x="511630" y="1411438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06F872-EA5C-4F55-58F0-6B4D3E3A21E9}"/>
              </a:ext>
            </a:extLst>
          </p:cNvPr>
          <p:cNvSpPr/>
          <p:nvPr/>
        </p:nvSpPr>
        <p:spPr>
          <a:xfrm>
            <a:off x="6279262" y="1411438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038AC18-BE1B-432D-E928-66CB7AA0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1F55F5-1847-4B24-89AD-EFDAA41DDCC4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B937C2-8FE2-6749-BBB7-46EFA048CCC6}"/>
                  </a:ext>
                </a:extLst>
              </p:cNvPr>
              <p:cNvSpPr txBox="1"/>
              <p:nvPr/>
            </p:nvSpPr>
            <p:spPr>
              <a:xfrm>
                <a:off x="5345507" y="1460232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B937C2-8FE2-6749-BBB7-46EFA048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07" y="1460232"/>
                <a:ext cx="6051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783822C3-6E97-8FE3-628B-9BBF30E735FF}"/>
              </a:ext>
            </a:extLst>
          </p:cNvPr>
          <p:cNvSpPr>
            <a:spLocks noChangeAspect="1"/>
          </p:cNvSpPr>
          <p:nvPr/>
        </p:nvSpPr>
        <p:spPr>
          <a:xfrm>
            <a:off x="4368220" y="1733588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254FEDA-03DA-AA66-2AA6-E801ED560CAC}"/>
                  </a:ext>
                </a:extLst>
              </p:cNvPr>
              <p:cNvSpPr txBox="1"/>
              <p:nvPr/>
            </p:nvSpPr>
            <p:spPr>
              <a:xfrm>
                <a:off x="479429" y="2414031"/>
                <a:ext cx="5555552" cy="58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254FEDA-03DA-AA66-2AA6-E801ED56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9" y="2414031"/>
                <a:ext cx="5555552" cy="582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1C60565-943B-1AAC-3A88-B7B79F695AD2}"/>
              </a:ext>
            </a:extLst>
          </p:cNvPr>
          <p:cNvSpPr txBox="1"/>
          <p:nvPr/>
        </p:nvSpPr>
        <p:spPr>
          <a:xfrm>
            <a:off x="678926" y="1588744"/>
            <a:ext cx="3507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Transductive</a:t>
            </a:r>
            <a:r>
              <a:rPr lang="en-US" sz="2400" dirty="0"/>
              <a:t> Predictors </a:t>
            </a:r>
          </a:p>
          <a:p>
            <a:pPr algn="ctr"/>
            <a:r>
              <a:rPr lang="en-US" sz="2400" dirty="0"/>
              <a:t>(CF on Bids)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CF8F392-DAC0-A77E-2A57-0D4EC6F6B550}"/>
                  </a:ext>
                </a:extLst>
              </p:cNvPr>
              <p:cNvSpPr txBox="1"/>
              <p:nvPr/>
            </p:nvSpPr>
            <p:spPr>
              <a:xfrm>
                <a:off x="6591444" y="1588744"/>
                <a:ext cx="32474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Inductive Predictors </a:t>
                </a:r>
              </a:p>
              <a:p>
                <a:pPr algn="ctr"/>
                <a:r>
                  <a:rPr lang="en-US" sz="2400" dirty="0"/>
                  <a:t>(Learned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from Data)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CF8F392-DAC0-A77E-2A57-0D4EC6F6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44" y="1588744"/>
                <a:ext cx="3247492" cy="830997"/>
              </a:xfrm>
              <a:prstGeom prst="rect">
                <a:avLst/>
              </a:prstGeom>
              <a:blipFill>
                <a:blip r:embed="rId5"/>
                <a:stretch>
                  <a:fillRect l="-2439" t="-5147" r="-262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F64B3A-1E68-7068-ACCB-46006CA83080}"/>
                  </a:ext>
                </a:extLst>
              </p:cNvPr>
              <p:cNvSpPr txBox="1"/>
              <p:nvPr/>
            </p:nvSpPr>
            <p:spPr>
              <a:xfrm>
                <a:off x="11112414" y="1451579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F64B3A-1E68-7068-ACCB-46006CA83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14" y="1451579"/>
                <a:ext cx="6051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8A07681D-088B-7720-836D-E9919F17EB60}"/>
              </a:ext>
            </a:extLst>
          </p:cNvPr>
          <p:cNvSpPr>
            <a:spLocks noChangeAspect="1"/>
          </p:cNvSpPr>
          <p:nvPr/>
        </p:nvSpPr>
        <p:spPr>
          <a:xfrm>
            <a:off x="10135127" y="1724935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571344-8EB2-DD0F-EEB8-35F3B2A7A814}"/>
                  </a:ext>
                </a:extLst>
              </p:cNvPr>
              <p:cNvSpPr txBox="1"/>
              <p:nvPr/>
            </p:nvSpPr>
            <p:spPr>
              <a:xfrm>
                <a:off x="6246336" y="2405378"/>
                <a:ext cx="5555552" cy="58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571344-8EB2-DD0F-EEB8-35F3B2A7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6" y="2405378"/>
                <a:ext cx="5555552" cy="582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89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ild-A-Bear Workshop at Ridgmar Mall | Fort Worth, TX 76116-1708">
            <a:extLst>
              <a:ext uri="{FF2B5EF4-FFF2-40B4-BE49-F238E27FC236}">
                <a16:creationId xmlns:a16="http://schemas.microsoft.com/office/drawing/2014/main" id="{51BBB1BB-CBBE-D223-CD2C-9EC95D38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63" y="765387"/>
            <a:ext cx="4943074" cy="54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FDEDEA-0C0D-1589-DE91-E7518E5D789E}"/>
              </a:ext>
            </a:extLst>
          </p:cNvPr>
          <p:cNvSpPr/>
          <p:nvPr/>
        </p:nvSpPr>
        <p:spPr>
          <a:xfrm rot="2842323">
            <a:off x="6566808" y="1581517"/>
            <a:ext cx="1741450" cy="539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4AE44-18E1-F83F-43E3-A23DA8E58174}"/>
              </a:ext>
            </a:extLst>
          </p:cNvPr>
          <p:cNvSpPr/>
          <p:nvPr/>
        </p:nvSpPr>
        <p:spPr>
          <a:xfrm rot="2550458">
            <a:off x="7463394" y="1451329"/>
            <a:ext cx="527125" cy="238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CA4A02-B2E9-DFAD-10E5-497E911B783D}"/>
              </a:ext>
            </a:extLst>
          </p:cNvPr>
          <p:cNvSpPr/>
          <p:nvPr/>
        </p:nvSpPr>
        <p:spPr>
          <a:xfrm rot="8000085">
            <a:off x="7619158" y="1628078"/>
            <a:ext cx="527125" cy="320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869CA-9E25-9D34-FB52-5F4DF1F64C16}"/>
              </a:ext>
            </a:extLst>
          </p:cNvPr>
          <p:cNvSpPr/>
          <p:nvPr/>
        </p:nvSpPr>
        <p:spPr>
          <a:xfrm rot="3883925">
            <a:off x="2560821" y="936309"/>
            <a:ext cx="3784562" cy="62909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cap="none" spc="0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Uncertainty</a:t>
            </a:r>
          </a:p>
          <a:p>
            <a:pPr algn="ctr"/>
            <a:r>
              <a:rPr lang="en-US" sz="4800" b="1" dirty="0">
                <a:ln w="0">
                  <a:noFill/>
                </a:ln>
                <a:solidFill>
                  <a:srgbClr val="00479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Set</a:t>
            </a:r>
            <a:endParaRPr lang="en-US" sz="4800" b="1" cap="none" spc="0" dirty="0">
              <a:ln w="0">
                <a:noFill/>
              </a:ln>
              <a:solidFill>
                <a:srgbClr val="00479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E0F036-CD40-B227-BDB2-291DD52C41D1}"/>
              </a:ext>
            </a:extLst>
          </p:cNvPr>
          <p:cNvSpPr/>
          <p:nvPr/>
        </p:nvSpPr>
        <p:spPr>
          <a:xfrm>
            <a:off x="2140772" y="613186"/>
            <a:ext cx="7971416" cy="574316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BA947C7-F1FC-8AB5-A29C-0AE775E57EE7}"/>
              </a:ext>
            </a:extLst>
          </p:cNvPr>
          <p:cNvSpPr/>
          <p:nvPr/>
        </p:nvSpPr>
        <p:spPr>
          <a:xfrm>
            <a:off x="511630" y="1411438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606F872-EA5C-4F55-58F0-6B4D3E3A21E9}"/>
              </a:ext>
            </a:extLst>
          </p:cNvPr>
          <p:cNvSpPr/>
          <p:nvPr/>
        </p:nvSpPr>
        <p:spPr>
          <a:xfrm>
            <a:off x="6279262" y="1411438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DE9EE7C-8A3F-30C0-E811-249D27A4E6F6}"/>
              </a:ext>
            </a:extLst>
          </p:cNvPr>
          <p:cNvSpPr/>
          <p:nvPr/>
        </p:nvSpPr>
        <p:spPr>
          <a:xfrm>
            <a:off x="511630" y="3285641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FB6CEE-2C15-48C5-A51B-B10E5235B069}"/>
              </a:ext>
            </a:extLst>
          </p:cNvPr>
          <p:cNvSpPr/>
          <p:nvPr/>
        </p:nvSpPr>
        <p:spPr>
          <a:xfrm>
            <a:off x="6279262" y="3285641"/>
            <a:ext cx="5432612" cy="164655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lide Number Placeholder 3">
            <a:extLst>
              <a:ext uri="{FF2B5EF4-FFF2-40B4-BE49-F238E27FC236}">
                <a16:creationId xmlns:a16="http://schemas.microsoft.com/office/drawing/2014/main" id="{7038AC18-BE1B-432D-E928-66CB7AA0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E1F55F5-1847-4B24-89AD-EFDAA41DDCC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B937C2-8FE2-6749-BBB7-46EFA048CCC6}"/>
                  </a:ext>
                </a:extLst>
              </p:cNvPr>
              <p:cNvSpPr txBox="1"/>
              <p:nvPr/>
            </p:nvSpPr>
            <p:spPr>
              <a:xfrm>
                <a:off x="5345507" y="1460232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7B937C2-8FE2-6749-BBB7-46EFA048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507" y="1460232"/>
                <a:ext cx="60519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>
            <a:extLst>
              <a:ext uri="{FF2B5EF4-FFF2-40B4-BE49-F238E27FC236}">
                <a16:creationId xmlns:a16="http://schemas.microsoft.com/office/drawing/2014/main" id="{783822C3-6E97-8FE3-628B-9BBF30E735FF}"/>
              </a:ext>
            </a:extLst>
          </p:cNvPr>
          <p:cNvSpPr>
            <a:spLocks noChangeAspect="1"/>
          </p:cNvSpPr>
          <p:nvPr/>
        </p:nvSpPr>
        <p:spPr>
          <a:xfrm>
            <a:off x="4368220" y="1733588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254FEDA-03DA-AA66-2AA6-E801ED560CAC}"/>
                  </a:ext>
                </a:extLst>
              </p:cNvPr>
              <p:cNvSpPr txBox="1"/>
              <p:nvPr/>
            </p:nvSpPr>
            <p:spPr>
              <a:xfrm>
                <a:off x="479429" y="2414031"/>
                <a:ext cx="5555552" cy="58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254FEDA-03DA-AA66-2AA6-E801ED560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9" y="2414031"/>
                <a:ext cx="5555552" cy="5823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1C60565-943B-1AAC-3A88-B7B79F695AD2}"/>
              </a:ext>
            </a:extLst>
          </p:cNvPr>
          <p:cNvSpPr txBox="1"/>
          <p:nvPr/>
        </p:nvSpPr>
        <p:spPr>
          <a:xfrm>
            <a:off x="678926" y="1588744"/>
            <a:ext cx="3507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Transductive</a:t>
            </a:r>
            <a:r>
              <a:rPr lang="en-US" sz="2400" dirty="0"/>
              <a:t> Predictors </a:t>
            </a:r>
          </a:p>
          <a:p>
            <a:pPr algn="ctr"/>
            <a:r>
              <a:rPr lang="en-US" sz="2400" dirty="0"/>
              <a:t>(CF on Bids)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CF8F392-DAC0-A77E-2A57-0D4EC6F6B550}"/>
                  </a:ext>
                </a:extLst>
              </p:cNvPr>
              <p:cNvSpPr txBox="1"/>
              <p:nvPr/>
            </p:nvSpPr>
            <p:spPr>
              <a:xfrm>
                <a:off x="6591444" y="1588744"/>
                <a:ext cx="32474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Inductive Predictors </a:t>
                </a:r>
              </a:p>
              <a:p>
                <a:pPr algn="ctr"/>
                <a:r>
                  <a:rPr lang="en-US" sz="2400" dirty="0"/>
                  <a:t>(Learned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from Data)</a:t>
                </a:r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CF8F392-DAC0-A77E-2A57-0D4EC6F6B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44" y="1588744"/>
                <a:ext cx="3247492" cy="830997"/>
              </a:xfrm>
              <a:prstGeom prst="rect">
                <a:avLst/>
              </a:prstGeom>
              <a:blipFill>
                <a:blip r:embed="rId5"/>
                <a:stretch>
                  <a:fillRect l="-2439" t="-5147" r="-262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F64B3A-1E68-7068-ACCB-46006CA83080}"/>
                  </a:ext>
                </a:extLst>
              </p:cNvPr>
              <p:cNvSpPr txBox="1"/>
              <p:nvPr/>
            </p:nvSpPr>
            <p:spPr>
              <a:xfrm>
                <a:off x="11112414" y="1451579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9F64B3A-1E68-7068-ACCB-46006CA83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2414" y="1451579"/>
                <a:ext cx="6051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58">
            <a:extLst>
              <a:ext uri="{FF2B5EF4-FFF2-40B4-BE49-F238E27FC236}">
                <a16:creationId xmlns:a16="http://schemas.microsoft.com/office/drawing/2014/main" id="{8A07681D-088B-7720-836D-E9919F17EB60}"/>
              </a:ext>
            </a:extLst>
          </p:cNvPr>
          <p:cNvSpPr>
            <a:spLocks noChangeAspect="1"/>
          </p:cNvSpPr>
          <p:nvPr/>
        </p:nvSpPr>
        <p:spPr>
          <a:xfrm>
            <a:off x="10135127" y="1724935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571344-8EB2-DD0F-EEB8-35F3B2A7A814}"/>
                  </a:ext>
                </a:extLst>
              </p:cNvPr>
              <p:cNvSpPr txBox="1"/>
              <p:nvPr/>
            </p:nvSpPr>
            <p:spPr>
              <a:xfrm>
                <a:off x="6246336" y="2405378"/>
                <a:ext cx="5555552" cy="582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={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30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3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30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≤</m:t>
                      </m:r>
                      <m:acc>
                        <m:accPr>
                          <m:chr m:val="̂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acc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3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D571344-8EB2-DD0F-EEB8-35F3B2A7A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336" y="2405378"/>
                <a:ext cx="5555552" cy="582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866E2873-513B-7FCC-485F-CAD3C8E97FAD}"/>
              </a:ext>
            </a:extLst>
          </p:cNvPr>
          <p:cNvSpPr txBox="1"/>
          <p:nvPr/>
        </p:nvSpPr>
        <p:spPr>
          <a:xfrm>
            <a:off x="1106906" y="3433631"/>
            <a:ext cx="418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Intersecting Uncertainty Sets</a:t>
            </a:r>
          </a:p>
        </p:txBody>
      </p:sp>
      <p:sp>
        <p:nvSpPr>
          <p:cNvPr id="2048" name="TextBox 2047">
            <a:extLst>
              <a:ext uri="{FF2B5EF4-FFF2-40B4-BE49-F238E27FC236}">
                <a16:creationId xmlns:a16="http://schemas.microsoft.com/office/drawing/2014/main" id="{C0C81C50-0A8F-FD14-2992-DC4AFD3819CD}"/>
              </a:ext>
            </a:extLst>
          </p:cNvPr>
          <p:cNvSpPr txBox="1"/>
          <p:nvPr/>
        </p:nvSpPr>
        <p:spPr>
          <a:xfrm>
            <a:off x="6974311" y="3433631"/>
            <a:ext cx="404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Expanding Uncertainty Sets</a:t>
            </a:r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1C680D1B-11B3-C136-E825-5510D67654E8}"/>
              </a:ext>
            </a:extLst>
          </p:cNvPr>
          <p:cNvSpPr>
            <a:spLocks noChangeAspect="1"/>
          </p:cNvSpPr>
          <p:nvPr/>
        </p:nvSpPr>
        <p:spPr>
          <a:xfrm>
            <a:off x="1494183" y="4012714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1" name="Rectangle 2050">
            <a:extLst>
              <a:ext uri="{FF2B5EF4-FFF2-40B4-BE49-F238E27FC236}">
                <a16:creationId xmlns:a16="http://schemas.microsoft.com/office/drawing/2014/main" id="{6ADF1E8E-7E64-C63E-E42A-4FEAED9C3433}"/>
              </a:ext>
            </a:extLst>
          </p:cNvPr>
          <p:cNvSpPr/>
          <p:nvPr/>
        </p:nvSpPr>
        <p:spPr>
          <a:xfrm>
            <a:off x="1274578" y="4100060"/>
            <a:ext cx="1724171" cy="510816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2" name="TextBox 2051">
                <a:extLst>
                  <a:ext uri="{FF2B5EF4-FFF2-40B4-BE49-F238E27FC236}">
                    <a16:creationId xmlns:a16="http://schemas.microsoft.com/office/drawing/2014/main" id="{D10D2E87-C497-8FE1-3D1E-C87F568A7F50}"/>
                  </a:ext>
                </a:extLst>
              </p:cNvPr>
              <p:cNvSpPr txBox="1"/>
              <p:nvPr/>
            </p:nvSpPr>
            <p:spPr>
              <a:xfrm>
                <a:off x="3094984" y="4141055"/>
                <a:ext cx="2722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52" name="TextBox 2051">
                <a:extLst>
                  <a:ext uri="{FF2B5EF4-FFF2-40B4-BE49-F238E27FC236}">
                    <a16:creationId xmlns:a16="http://schemas.microsoft.com/office/drawing/2014/main" id="{D10D2E87-C497-8FE1-3D1E-C87F568A7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84" y="4141055"/>
                <a:ext cx="2722092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3" name="Oval 2052">
            <a:extLst>
              <a:ext uri="{FF2B5EF4-FFF2-40B4-BE49-F238E27FC236}">
                <a16:creationId xmlns:a16="http://schemas.microsoft.com/office/drawing/2014/main" id="{AD4FD43E-BC04-0232-B0AD-5DF3F1787F77}"/>
              </a:ext>
            </a:extLst>
          </p:cNvPr>
          <p:cNvSpPr>
            <a:spLocks noChangeAspect="1"/>
          </p:cNvSpPr>
          <p:nvPr/>
        </p:nvSpPr>
        <p:spPr>
          <a:xfrm>
            <a:off x="8567316" y="4069949"/>
            <a:ext cx="1026522" cy="562959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4" name="Oval 2053">
            <a:extLst>
              <a:ext uri="{FF2B5EF4-FFF2-40B4-BE49-F238E27FC236}">
                <a16:creationId xmlns:a16="http://schemas.microsoft.com/office/drawing/2014/main" id="{5438323D-37A9-4274-EE8C-A93255BB33AF}"/>
              </a:ext>
            </a:extLst>
          </p:cNvPr>
          <p:cNvSpPr>
            <a:spLocks noChangeAspect="1"/>
          </p:cNvSpPr>
          <p:nvPr/>
        </p:nvSpPr>
        <p:spPr>
          <a:xfrm>
            <a:off x="8451655" y="4014636"/>
            <a:ext cx="1253787" cy="68759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4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garment with a mustache and a whiteboard with post-it notes&#10;&#10;Description automatically generated">
            <a:extLst>
              <a:ext uri="{FF2B5EF4-FFF2-40B4-BE49-F238E27FC236}">
                <a16:creationId xmlns:a16="http://schemas.microsoft.com/office/drawing/2014/main" id="{1FB5C352-607E-233A-D727-5DF585358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383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D999B-3136-AAB1-4B9E-7FEB5E652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Solving RAU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7AA34-5D45-97C0-6A6F-A9C283B4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1F55F5-1847-4B24-89AD-EFDAA41DDCC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58AB009-5311-E586-DC3D-93A8735A3D8D}"/>
              </a:ext>
            </a:extLst>
          </p:cNvPr>
          <p:cNvCxnSpPr>
            <a:cxnSpLocks/>
          </p:cNvCxnSpPr>
          <p:nvPr/>
        </p:nvCxnSpPr>
        <p:spPr>
          <a:xfrm flipV="1">
            <a:off x="14829596" y="3120363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8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6E77740-AFB1-79BC-A43D-5D7962BB4A6B}"/>
              </a:ext>
            </a:extLst>
          </p:cNvPr>
          <p:cNvGrpSpPr/>
          <p:nvPr/>
        </p:nvGrpSpPr>
        <p:grpSpPr>
          <a:xfrm>
            <a:off x="3796213" y="4210690"/>
            <a:ext cx="1034716" cy="940468"/>
            <a:chOff x="3531518" y="4547574"/>
            <a:chExt cx="1034716" cy="940468"/>
          </a:xfrm>
        </p:grpSpPr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5657AAF1-1133-F4B9-667D-278A0A6C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7665" y="4547574"/>
              <a:ext cx="914400" cy="914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1E07BA-E8E4-2BF0-7C24-C74B4327BBB5}"/>
                </a:ext>
              </a:extLst>
            </p:cNvPr>
            <p:cNvSpPr/>
            <p:nvPr/>
          </p:nvSpPr>
          <p:spPr>
            <a:xfrm>
              <a:off x="3651833" y="4547574"/>
              <a:ext cx="762002" cy="3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79EAEA2-C159-DD0C-85D7-5657C4F0593A}"/>
                </a:ext>
              </a:extLst>
            </p:cNvPr>
            <p:cNvSpPr/>
            <p:nvPr/>
          </p:nvSpPr>
          <p:spPr>
            <a:xfrm>
              <a:off x="3531518" y="5341295"/>
              <a:ext cx="1034716" cy="120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F499BB-CA0B-A8F0-1975-02D94C618A68}"/>
                </a:ext>
              </a:extLst>
            </p:cNvPr>
            <p:cNvSpPr/>
            <p:nvPr/>
          </p:nvSpPr>
          <p:spPr>
            <a:xfrm>
              <a:off x="4261433" y="4699974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F8B2038-7531-E103-61F5-DCDA117A1C42}"/>
                </a:ext>
              </a:extLst>
            </p:cNvPr>
            <p:cNvSpPr/>
            <p:nvPr/>
          </p:nvSpPr>
          <p:spPr>
            <a:xfrm>
              <a:off x="3595686" y="4726042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" name="Graphic 5" descr="Speech with solid fill">
            <a:extLst>
              <a:ext uri="{FF2B5EF4-FFF2-40B4-BE49-F238E27FC236}">
                <a16:creationId xmlns:a16="http://schemas.microsoft.com/office/drawing/2014/main" id="{31543DE4-6D12-1243-721A-238E932D8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7749" y="4244475"/>
            <a:ext cx="1262374" cy="1262374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27F636C0-79D9-91AF-6E8A-87C9CC14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1"/>
            <a:ext cx="10515600" cy="1325563"/>
          </a:xfrm>
        </p:spPr>
        <p:txBody>
          <a:bodyPr/>
          <a:lstStyle/>
          <a:p>
            <a:r>
              <a:rPr lang="en-US" dirty="0"/>
              <a:t>Peer Review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922D-0A55-7C44-BBB4-730E036D0F1B}"/>
              </a:ext>
            </a:extLst>
          </p:cNvPr>
          <p:cNvSpPr txBox="1"/>
          <p:nvPr/>
        </p:nvSpPr>
        <p:spPr>
          <a:xfrm>
            <a:off x="2684232" y="1881577"/>
            <a:ext cx="682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Papers must be reviewed by suitable reviewers</a:t>
            </a:r>
          </a:p>
        </p:txBody>
      </p:sp>
      <p:pic>
        <p:nvPicPr>
          <p:cNvPr id="35" name="Graphic 71" descr="Document with solid fill">
            <a:extLst>
              <a:ext uri="{FF2B5EF4-FFF2-40B4-BE49-F238E27FC236}">
                <a16:creationId xmlns:a16="http://schemas.microsoft.com/office/drawing/2014/main" id="{3A4AF7B0-7318-BCF4-2DC8-5E262CC75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0465" y="2971800"/>
            <a:ext cx="914400" cy="91440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258D390-35D7-7AA5-CE62-A71EA04C31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51220" y="5286377"/>
            <a:ext cx="855407" cy="855407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9A8FB7FC-D04B-275C-45C9-40EC89064D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0431" y="5288772"/>
            <a:ext cx="855407" cy="855407"/>
          </a:xfrm>
          <a:prstGeom prst="rect">
            <a:avLst/>
          </a:prstGeom>
        </p:spPr>
      </p:pic>
      <p:pic>
        <p:nvPicPr>
          <p:cNvPr id="38" name="Graphic 71" descr="Document with solid fill">
            <a:extLst>
              <a:ext uri="{FF2B5EF4-FFF2-40B4-BE49-F238E27FC236}">
                <a16:creationId xmlns:a16="http://schemas.microsoft.com/office/drawing/2014/main" id="{32241905-FDFF-7EF9-9AE1-33DB3169F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7137" y="2971800"/>
            <a:ext cx="914400" cy="914400"/>
          </a:xfrm>
          <a:prstGeom prst="rect">
            <a:avLst/>
          </a:prstGeom>
        </p:spPr>
      </p:pic>
      <p:pic>
        <p:nvPicPr>
          <p:cNvPr id="39" name="Graphic 38" descr="User with solid fill">
            <a:extLst>
              <a:ext uri="{FF2B5EF4-FFF2-40B4-BE49-F238E27FC236}">
                <a16:creationId xmlns:a16="http://schemas.microsoft.com/office/drawing/2014/main" id="{8AD91BBD-CC15-9B0D-4064-17F9704D42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12452" y="5327563"/>
            <a:ext cx="855407" cy="855407"/>
          </a:xfrm>
          <a:prstGeom prst="rect">
            <a:avLst/>
          </a:prstGeom>
        </p:spPr>
      </p:pic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8F695634-3EDA-129D-5FF8-BE6967C152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97529" y="5337963"/>
            <a:ext cx="855407" cy="85540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F095C1D-FF2F-C13D-0110-1FE93CD47EDD}"/>
              </a:ext>
            </a:extLst>
          </p:cNvPr>
          <p:cNvGrpSpPr/>
          <p:nvPr/>
        </p:nvGrpSpPr>
        <p:grpSpPr>
          <a:xfrm>
            <a:off x="2015445" y="4210690"/>
            <a:ext cx="1034716" cy="940468"/>
            <a:chOff x="3531518" y="4547574"/>
            <a:chExt cx="1034716" cy="940468"/>
          </a:xfrm>
        </p:grpSpPr>
        <p:pic>
          <p:nvPicPr>
            <p:cNvPr id="48" name="Graphic 47" descr="Document outline">
              <a:extLst>
                <a:ext uri="{FF2B5EF4-FFF2-40B4-BE49-F238E27FC236}">
                  <a16:creationId xmlns:a16="http://schemas.microsoft.com/office/drawing/2014/main" id="{A2959FF8-AE02-1B7D-7FA5-F918EAB2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87665" y="4547574"/>
              <a:ext cx="914400" cy="9144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F076835-7ABC-130E-E131-1E9169003E37}"/>
                </a:ext>
              </a:extLst>
            </p:cNvPr>
            <p:cNvSpPr/>
            <p:nvPr/>
          </p:nvSpPr>
          <p:spPr>
            <a:xfrm>
              <a:off x="3651833" y="4547574"/>
              <a:ext cx="762002" cy="356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CF5F3B9-114D-4D94-91A9-0797D1B3F65F}"/>
                </a:ext>
              </a:extLst>
            </p:cNvPr>
            <p:cNvSpPr/>
            <p:nvPr/>
          </p:nvSpPr>
          <p:spPr>
            <a:xfrm>
              <a:off x="3531518" y="5341295"/>
              <a:ext cx="1034716" cy="120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2675A7-8D46-F07E-214B-28F829EA9E82}"/>
                </a:ext>
              </a:extLst>
            </p:cNvPr>
            <p:cNvSpPr/>
            <p:nvPr/>
          </p:nvSpPr>
          <p:spPr>
            <a:xfrm>
              <a:off x="4261433" y="4699974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5627B8-C75B-B7BD-5BC0-E49135CC413A}"/>
                </a:ext>
              </a:extLst>
            </p:cNvPr>
            <p:cNvSpPr/>
            <p:nvPr/>
          </p:nvSpPr>
          <p:spPr>
            <a:xfrm>
              <a:off x="3595686" y="4726042"/>
              <a:ext cx="208549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53" name="Graphic 52" descr="Speech with solid fill">
            <a:extLst>
              <a:ext uri="{FF2B5EF4-FFF2-40B4-BE49-F238E27FC236}">
                <a16:creationId xmlns:a16="http://schemas.microsoft.com/office/drawing/2014/main" id="{DFAB16C8-1B09-B363-A7DF-468B4971E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6981" y="4244475"/>
            <a:ext cx="1262374" cy="1262374"/>
          </a:xfrm>
          <a:prstGeom prst="rect">
            <a:avLst/>
          </a:prstGeom>
        </p:spPr>
      </p:pic>
      <p:pic>
        <p:nvPicPr>
          <p:cNvPr id="66" name="Graphic 65" descr="Speech with solid fill">
            <a:extLst>
              <a:ext uri="{FF2B5EF4-FFF2-40B4-BE49-F238E27FC236}">
                <a16:creationId xmlns:a16="http://schemas.microsoft.com/office/drawing/2014/main" id="{B59BD0EC-3664-7187-6041-16DA4A8E5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0801" y="4244475"/>
            <a:ext cx="1262374" cy="1262374"/>
          </a:xfrm>
          <a:prstGeom prst="rect">
            <a:avLst/>
          </a:prstGeom>
        </p:spPr>
      </p:pic>
      <p:pic>
        <p:nvPicPr>
          <p:cNvPr id="67" name="Graphic 66" descr="Speech with solid fill">
            <a:extLst>
              <a:ext uri="{FF2B5EF4-FFF2-40B4-BE49-F238E27FC236}">
                <a16:creationId xmlns:a16="http://schemas.microsoft.com/office/drawing/2014/main" id="{ED21A471-BEF3-A77E-D86A-3EDEFBE18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20033" y="4244475"/>
            <a:ext cx="1262374" cy="1262374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36E510FC-C67D-2AD6-034B-8CC62922F2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05394" y="4544843"/>
            <a:ext cx="491652" cy="491652"/>
          </a:xfrm>
          <a:prstGeom prst="rect">
            <a:avLst/>
          </a:prstGeom>
        </p:spPr>
      </p:pic>
      <p:pic>
        <p:nvPicPr>
          <p:cNvPr id="68" name="Graphic 67" descr="Question Mark with solid fill">
            <a:extLst>
              <a:ext uri="{FF2B5EF4-FFF2-40B4-BE49-F238E27FC236}">
                <a16:creationId xmlns:a16="http://schemas.microsoft.com/office/drawing/2014/main" id="{E655B67E-F072-557A-E953-1B0454A5517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6162" y="4543548"/>
            <a:ext cx="491652" cy="4916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A6A02-56E8-944B-B6AA-1DF33F24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6CE7-C691-4710-C2E0-270350F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RAU is 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C6D5FFF-5EA5-5836-354F-F10B022FA494}"/>
                  </a:ext>
                </a:extLst>
              </p:cNvPr>
              <p:cNvSpPr/>
              <p:nvPr/>
            </p:nvSpPr>
            <p:spPr>
              <a:xfrm>
                <a:off x="960582" y="1782618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1:</a:t>
                </a:r>
              </a:p>
              <a:p>
                <a:pPr algn="ctr"/>
                <a:r>
                  <a:rPr lang="en-US" sz="2400" dirty="0"/>
                  <a:t>RAU is NP-hard for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C6D5FFF-5EA5-5836-354F-F10B022FA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782618"/>
                <a:ext cx="9984509" cy="14131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3560B-B5BF-43B7-2D0B-D74167B8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8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6CE7-C691-4710-C2E0-270350F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RAU is 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C6D5FFF-5EA5-5836-354F-F10B022FA494}"/>
                  </a:ext>
                </a:extLst>
              </p:cNvPr>
              <p:cNvSpPr/>
              <p:nvPr/>
            </p:nvSpPr>
            <p:spPr>
              <a:xfrm>
                <a:off x="960582" y="1782618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1:</a:t>
                </a:r>
              </a:p>
              <a:p>
                <a:pPr algn="ctr"/>
                <a:r>
                  <a:rPr lang="en-US" sz="2400" dirty="0"/>
                  <a:t>RAU is NP-hard for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C6D5FFF-5EA5-5836-354F-F10B022FA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782618"/>
                <a:ext cx="9984509" cy="14131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3560B-B5BF-43B7-2D0B-D74167B8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20B1AF7-A3F3-B9F4-FA36-A4C39CBC0837}"/>
                  </a:ext>
                </a:extLst>
              </p:cNvPr>
              <p:cNvSpPr/>
              <p:nvPr/>
            </p:nvSpPr>
            <p:spPr>
              <a:xfrm>
                <a:off x="3713079" y="4045691"/>
                <a:ext cx="4479513" cy="18528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20B1AF7-A3F3-B9F4-FA36-A4C39CBC0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79" y="4045691"/>
                <a:ext cx="4479513" cy="185282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42E1A42-36E1-511F-16A5-10E9E800FAEA}"/>
              </a:ext>
            </a:extLst>
          </p:cNvPr>
          <p:cNvSpPr txBox="1"/>
          <p:nvPr/>
        </p:nvSpPr>
        <p:spPr>
          <a:xfrm>
            <a:off x="4482817" y="3894243"/>
            <a:ext cx="294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Nonlinear objective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E04D16C-A1ED-EAEC-E41A-26BA78A36D4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5475642" y="4355908"/>
            <a:ext cx="477193" cy="35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9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368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Projected </a:t>
            </a:r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E812CB-C0EB-B6E1-4EFC-437E89C8ABF2}"/>
              </a:ext>
            </a:extLst>
          </p:cNvPr>
          <p:cNvSpPr/>
          <p:nvPr/>
        </p:nvSpPr>
        <p:spPr>
          <a:xfrm>
            <a:off x="370935" y="1843147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Relax discrete allocations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continuous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3A3DF-E409-AF46-6F4E-C2383F3F2C7F}"/>
              </a:ext>
            </a:extLst>
          </p:cNvPr>
          <p:cNvSpPr/>
          <p:nvPr/>
        </p:nvSpPr>
        <p:spPr>
          <a:xfrm>
            <a:off x="370935" y="5293804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507782" y="3237072"/>
                <a:ext cx="6094562" cy="1495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𝒮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𝑈𝑆𝑊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by stepping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𝒮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</a:rPr>
                      <m:t>𝑈𝑆𝑊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and projecting back to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782" y="3237072"/>
                <a:ext cx="6094562" cy="1495218"/>
              </a:xfrm>
              <a:prstGeom prst="rect">
                <a:avLst/>
              </a:prstGeom>
              <a:blipFill>
                <a:blip r:embed="rId2"/>
                <a:stretch>
                  <a:fillRect t="-2857" b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/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𝒜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blipFill>
                <a:blip r:embed="rId3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EC18E-8B28-533A-29B8-D3896B726FB3}"/>
                  </a:ext>
                </a:extLst>
              </p:cNvPr>
              <p:cNvSpPr txBox="1"/>
              <p:nvPr/>
            </p:nvSpPr>
            <p:spPr>
              <a:xfrm>
                <a:off x="6393609" y="5478522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EC18E-8B28-533A-29B8-D3896B72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09" y="5478522"/>
                <a:ext cx="6094562" cy="483017"/>
              </a:xfrm>
              <a:prstGeom prst="rect">
                <a:avLst/>
              </a:prstGeom>
              <a:blipFill>
                <a:blip r:embed="rId4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114C3-CE22-DE96-1B26-05FAD0A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8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7059-188E-4D3B-D383-FCA15573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RRA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2E04-17ED-06B0-C637-D7071774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/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Define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: the continuous maximin solution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 the rounding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/>
                  <a:t>: the true affinity score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the true optimal allocation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-diameter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)≥1−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blipFill>
                <a:blip r:embed="rId3"/>
                <a:stretch>
                  <a:fillRect l="-597" t="-1584" r="-1074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87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7059-188E-4D3B-D383-FCA15573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RRA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2E04-17ED-06B0-C637-D7071774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78A49-FE55-C9B2-C387-A0C11FFF38BD}"/>
              </a:ext>
            </a:extLst>
          </p:cNvPr>
          <p:cNvSpPr txBox="1"/>
          <p:nvPr/>
        </p:nvSpPr>
        <p:spPr>
          <a:xfrm>
            <a:off x="7561281" y="1690110"/>
            <a:ext cx="242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/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Define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: the continuous maximin solution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 the rounding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/>
                  <a:t>: the true affinity score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the true optimal allocation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-diameter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)≥1−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blipFill>
                <a:blip r:embed="rId3"/>
                <a:stretch>
                  <a:fillRect l="-597" t="-1584" r="-1074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/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709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7059-188E-4D3B-D383-FCA15573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RRA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2E04-17ED-06B0-C637-D7071774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78A49-FE55-C9B2-C387-A0C11FFF38BD}"/>
              </a:ext>
            </a:extLst>
          </p:cNvPr>
          <p:cNvSpPr txBox="1"/>
          <p:nvPr/>
        </p:nvSpPr>
        <p:spPr>
          <a:xfrm>
            <a:off x="7561281" y="1690110"/>
            <a:ext cx="242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/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Define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: the continuous maximin solution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 the rounding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/>
                  <a:t>: the true affinity score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the true optimal allocation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-diameter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)≥1−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blipFill>
                <a:blip r:embed="rId3"/>
                <a:stretch>
                  <a:fillRect l="-597" t="-1584" r="-1074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/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CA559D-4A31-7EA3-AF56-8B69004B7818}"/>
              </a:ext>
            </a:extLst>
          </p:cNvPr>
          <p:cNvSpPr txBox="1"/>
          <p:nvPr/>
        </p:nvSpPr>
        <p:spPr>
          <a:xfrm>
            <a:off x="7419088" y="3948215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True Welfare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CE60AD-07BA-B80E-FA79-D9B5FC0930CD}"/>
                  </a:ext>
                </a:extLst>
              </p:cNvPr>
              <p:cNvSpPr txBox="1"/>
              <p:nvPr/>
            </p:nvSpPr>
            <p:spPr>
              <a:xfrm>
                <a:off x="5713933" y="4409880"/>
                <a:ext cx="634507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CE60AD-07BA-B80E-FA79-D9B5FC093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33" y="4409880"/>
                <a:ext cx="634507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217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97059-188E-4D3B-D383-FCA15573B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RRA Guarantees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92E04-17ED-06B0-C637-D7071774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278A49-FE55-C9B2-C387-A0C11FFF38BD}"/>
              </a:ext>
            </a:extLst>
          </p:cNvPr>
          <p:cNvSpPr txBox="1"/>
          <p:nvPr/>
        </p:nvSpPr>
        <p:spPr>
          <a:xfrm>
            <a:off x="7561281" y="1690110"/>
            <a:ext cx="242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Integrality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/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Define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/>
                  <a:t>: the continuous maximin solution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: the rounding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0" dirty="0"/>
                  <a:t>: the true affinity score matrix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: the true optimal allocation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-diameter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)≥1−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6B065F-04F7-809D-1079-49CFD01D6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98" y="2293033"/>
                <a:ext cx="5110502" cy="2692660"/>
              </a:xfrm>
              <a:prstGeom prst="rect">
                <a:avLst/>
              </a:prstGeom>
              <a:blipFill>
                <a:blip r:embed="rId3"/>
                <a:stretch>
                  <a:fillRect l="-597" t="-1584" r="-1074" b="-4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/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27EBD7-FCA9-B3F6-9E16-8239DDC80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392" y="2244543"/>
                <a:ext cx="4899995" cy="15629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7CA559D-4A31-7EA3-AF56-8B69004B7818}"/>
              </a:ext>
            </a:extLst>
          </p:cNvPr>
          <p:cNvSpPr txBox="1"/>
          <p:nvPr/>
        </p:nvSpPr>
        <p:spPr>
          <a:xfrm>
            <a:off x="7419088" y="3948215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True Welfare Gap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CE60AD-07BA-B80E-FA79-D9B5FC0930CD}"/>
                  </a:ext>
                </a:extLst>
              </p:cNvPr>
              <p:cNvSpPr txBox="1"/>
              <p:nvPr/>
            </p:nvSpPr>
            <p:spPr>
              <a:xfrm>
                <a:off x="5713933" y="4409880"/>
                <a:ext cx="6345070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CE60AD-07BA-B80E-FA79-D9B5FC093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933" y="4409880"/>
                <a:ext cx="6345070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92CEDE3-69C6-4364-896A-6C01CF0178B7}"/>
              </a:ext>
            </a:extLst>
          </p:cNvPr>
          <p:cNvSpPr/>
          <p:nvPr/>
        </p:nvSpPr>
        <p:spPr>
          <a:xfrm>
            <a:off x="548640" y="1473798"/>
            <a:ext cx="11643360" cy="452896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88E6A2-1089-47C6-5D11-42F1464BEC79}"/>
              </a:ext>
            </a:extLst>
          </p:cNvPr>
          <p:cNvSpPr/>
          <p:nvPr/>
        </p:nvSpPr>
        <p:spPr>
          <a:xfrm>
            <a:off x="985498" y="1968649"/>
            <a:ext cx="10368302" cy="33634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may have to round heavily…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 the maximin objective still ensures high </a:t>
            </a:r>
            <a:r>
              <a:rPr lang="en-US" sz="2800" i="1" dirty="0"/>
              <a:t>true</a:t>
            </a:r>
            <a:r>
              <a:rPr lang="en-US" sz="2800" dirty="0"/>
              <a:t> welfare!</a:t>
            </a:r>
          </a:p>
        </p:txBody>
      </p:sp>
    </p:spTree>
    <p:extLst>
      <p:ext uri="{BB962C8B-B14F-4D97-AF65-F5344CB8AC3E}">
        <p14:creationId xmlns:p14="http://schemas.microsoft.com/office/powerpoint/2010/main" val="1167097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ICLR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28">
                <a:extLst>
                  <a:ext uri="{FF2B5EF4-FFF2-40B4-BE49-F238E27FC236}">
                    <a16:creationId xmlns:a16="http://schemas.microsoft.com/office/drawing/2014/main" id="{F248C70D-734B-FC0E-27D6-E3329FB98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0046"/>
                  </p:ext>
                </p:extLst>
              </p:nvPr>
            </p:nvGraphicFramePr>
            <p:xfrm>
              <a:off x="517236" y="2299751"/>
              <a:ext cx="1102822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579418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53323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66063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2070395219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709998299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Year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Revs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Papers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1657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546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𝟏𝟕𝟗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2019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2620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851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𝟏𝟖𝟒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61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4123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1327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𝟏𝟖𝟕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166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801499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4662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1557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𝟏𝟗𝟐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174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02073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5023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1576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𝟑𝟖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𝟏𝟗𝟏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725034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venir Next LT Pro" panose="020B0504020202020204" pitchFamily="34" charset="0"/>
                            </a:rPr>
                            <a:t>Average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21.4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Avenir Next LT Pro" panose="020B05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27.4 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(+28%)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187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167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(−11%)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3823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28">
                <a:extLst>
                  <a:ext uri="{FF2B5EF4-FFF2-40B4-BE49-F238E27FC236}">
                    <a16:creationId xmlns:a16="http://schemas.microsoft.com/office/drawing/2014/main" id="{F248C70D-734B-FC0E-27D6-E3329FB98E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0046"/>
                  </p:ext>
                </p:extLst>
              </p:nvPr>
            </p:nvGraphicFramePr>
            <p:xfrm>
              <a:off x="517236" y="2299751"/>
              <a:ext cx="1102822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579418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53323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66063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2070395219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7099982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Year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Revs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Papers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86" t="-109333" r="-60115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386" t="-109333" r="-50115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5952" t="-109333" r="-41507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82418" t="-109333" r="-28315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9412" t="-109333" r="-2031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7422" t="-109333" r="-10234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07422" t="-109333" r="-2344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209333" r="-60115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209333" r="-50115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209333" r="-41507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209333" r="-28315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209333" r="-20313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209333" r="-10234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209333" r="-234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305263" r="-601158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305263" r="-501158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305263" r="-415079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305263" r="-283150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305263" r="-203137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305263" r="-102344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305263" r="-2344" b="-393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28014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410667" r="-601158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410667" r="-501158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410667" r="-415079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410667" r="-283150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410667" r="-203137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410667" r="-102344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410667" r="-2344" b="-2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0207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510667" r="-601158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510667" r="-501158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510667" r="-415079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510667" r="-283150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510667" r="-203137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510667" r="-102344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510667" r="-2344" b="-1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72503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venir Next LT Pro" panose="020B0504020202020204" pitchFamily="34" charset="0"/>
                            </a:rPr>
                            <a:t>Average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339259" r="-283150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339259" r="-203137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339259" r="-102344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339259" r="-2344" b="-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382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F8A7D-2220-57E1-A7D2-62526999DB71}"/>
                  </a:ext>
                </a:extLst>
              </p:cNvPr>
              <p:cNvSpPr txBox="1"/>
              <p:nvPr/>
            </p:nvSpPr>
            <p:spPr>
              <a:xfrm flipH="1">
                <a:off x="5575351" y="1443814"/>
                <a:ext cx="258956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100∗ 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Adversarial</a:t>
                </a:r>
              </a:p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Calibri"/>
                  </a:rPr>
                  <a:t>USW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F8A7D-2220-57E1-A7D2-62526999D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5351" y="1443814"/>
                <a:ext cx="2589561" cy="830995"/>
              </a:xfrm>
              <a:prstGeom prst="rect">
                <a:avLst/>
              </a:prstGeom>
              <a:blipFill>
                <a:blip r:embed="rId3"/>
                <a:stretch>
                  <a:fillRect t="-5147" r="-2830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8351EE9-AC22-C0F8-8695-EB3571C30D05}"/>
              </a:ext>
            </a:extLst>
          </p:cNvPr>
          <p:cNvSpPr txBox="1"/>
          <p:nvPr/>
        </p:nvSpPr>
        <p:spPr>
          <a:xfrm flipH="1">
            <a:off x="6700616" y="5900687"/>
            <a:ext cx="340701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USW numbers ar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e divided by # Papers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2FA98-1ECA-E625-472D-8D49DD60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5AFE4-7CC2-664C-7EEE-E0EE30421294}"/>
                  </a:ext>
                </a:extLst>
              </p:cNvPr>
              <p:cNvSpPr txBox="1"/>
              <p:nvPr/>
            </p:nvSpPr>
            <p:spPr>
              <a:xfrm flipH="1">
                <a:off x="8687419" y="1405927"/>
                <a:ext cx="258956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100∗ 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Average</a:t>
                </a:r>
              </a:p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Calibri"/>
                  </a:rPr>
                  <a:t>USW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5AFE4-7CC2-664C-7EEE-E0EE30421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87419" y="1405927"/>
                <a:ext cx="2589561" cy="830995"/>
              </a:xfrm>
              <a:prstGeom prst="rect">
                <a:avLst/>
              </a:prstGeom>
              <a:blipFill>
                <a:blip r:embed="rId4"/>
                <a:stretch>
                  <a:fillRect t="-5147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00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ICLR Experiments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328">
                <a:extLst>
                  <a:ext uri="{FF2B5EF4-FFF2-40B4-BE49-F238E27FC236}">
                    <a16:creationId xmlns:a16="http://schemas.microsoft.com/office/drawing/2014/main" id="{F248C70D-734B-FC0E-27D6-E3329FB98E3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7236" y="2299751"/>
              <a:ext cx="1102822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579418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53323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66063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2070395219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709998299"/>
                        </a:ext>
                      </a:extLst>
                    </a:gridCol>
                  </a:tblGrid>
                  <a:tr h="4235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Year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Revs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Papers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2018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1657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546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𝟏𝟕𝟗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60</a:t>
                          </a:r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2019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2620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851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𝟏𝟖𝟒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61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2020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4123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1327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𝟏𝟖𝟕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166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2801499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2021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4662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1557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𝟏𝟗𝟐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174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28020738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2022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5023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1576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𝟑𝟖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𝟏𝟗𝟏</m:t>
                                </m:r>
                              </m:oMath>
                            </m:oMathPara>
                          </a14:m>
                          <a:endParaRPr lang="en-US" sz="2400" b="1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172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725034"/>
                      </a:ext>
                    </a:extLst>
                  </a:tr>
                  <a:tr h="33685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venir Next LT Pro" panose="020B0504020202020204" pitchFamily="34" charset="0"/>
                            </a:rPr>
                            <a:t>Average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21.4</m:t>
                                </m:r>
                              </m:oMath>
                            </m:oMathPara>
                          </a14:m>
                          <a:endParaRPr lang="en-US" sz="2400" b="0" dirty="0">
                            <a:latin typeface="Avenir Next LT Pro" panose="020B05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27.4 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(+28%)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187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167</m:t>
                                </m:r>
                              </m:oMath>
                            </m:oMathPara>
                          </a14:m>
                          <a:endParaRPr lang="en-US" sz="2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(−11%)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Avenir Next LT Pro" panose="020B05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93823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328">
                <a:extLst>
                  <a:ext uri="{FF2B5EF4-FFF2-40B4-BE49-F238E27FC236}">
                    <a16:creationId xmlns:a16="http://schemas.microsoft.com/office/drawing/2014/main" id="{F248C70D-734B-FC0E-27D6-E3329FB98E3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17236" y="2299751"/>
              <a:ext cx="11028220" cy="3566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79419">
                      <a:extLst>
                        <a:ext uri="{9D8B030D-6E8A-4147-A177-3AD203B41FA5}">
                          <a16:colId xmlns:a16="http://schemas.microsoft.com/office/drawing/2014/main" val="1605761184"/>
                        </a:ext>
                      </a:extLst>
                    </a:gridCol>
                    <a:gridCol w="1579418">
                      <a:extLst>
                        <a:ext uri="{9D8B030D-6E8A-4147-A177-3AD203B41FA5}">
                          <a16:colId xmlns:a16="http://schemas.microsoft.com/office/drawing/2014/main" val="1215881006"/>
                        </a:ext>
                      </a:extLst>
                    </a:gridCol>
                    <a:gridCol w="1533236">
                      <a:extLst>
                        <a:ext uri="{9D8B030D-6E8A-4147-A177-3AD203B41FA5}">
                          <a16:colId xmlns:a16="http://schemas.microsoft.com/office/drawing/2014/main" val="152494663"/>
                        </a:ext>
                      </a:extLst>
                    </a:gridCol>
                    <a:gridCol w="1660635">
                      <a:extLst>
                        <a:ext uri="{9D8B030D-6E8A-4147-A177-3AD203B41FA5}">
                          <a16:colId xmlns:a16="http://schemas.microsoft.com/office/drawing/2014/main" val="1693141957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1043631078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2070395219"/>
                        </a:ext>
                      </a:extLst>
                    </a:gridCol>
                    <a:gridCol w="1558504">
                      <a:extLst>
                        <a:ext uri="{9D8B030D-6E8A-4147-A177-3AD203B41FA5}">
                          <a16:colId xmlns:a16="http://schemas.microsoft.com/office/drawing/2014/main" val="70999829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Year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Revs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# Papers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ILP</a:t>
                          </a:r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Avenir Next LT Pro" panose="020B0504020202020204" pitchFamily="34" charset="0"/>
                            </a:rPr>
                            <a:t>RRA</a:t>
                          </a:r>
                        </a:p>
                      </a:txBody>
                      <a:tcPr>
                        <a:lnB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532060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386" t="-109333" r="-60115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386" t="-109333" r="-501158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5952" t="-109333" r="-415079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82418" t="-109333" r="-28315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09412" t="-109333" r="-20313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7422" t="-109333" r="-102344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607422" t="-109333" r="-2344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16137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209333" r="-60115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209333" r="-501158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209333" r="-415079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209333" r="-283150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209333" r="-20313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209333" r="-102344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209333" r="-2344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1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305263" r="-601158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305263" r="-501158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305263" r="-415079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305263" r="-283150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305263" r="-203137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305263" r="-102344" b="-393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305263" r="-2344" b="-393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280149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410667" r="-601158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410667" r="-501158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410667" r="-415079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410667" r="-283150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410667" r="-203137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410667" r="-102344" b="-2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410667" r="-2344" b="-2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802073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" t="-510667" r="-601158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386" t="-510667" r="-501158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205952" t="-510667" r="-415079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510667" r="-283150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510667" r="-203137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510667" r="-102344" b="-1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510667" r="-2344" b="-1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72503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solidFill>
                                <a:schemeClr val="bg1"/>
                              </a:solidFill>
                              <a:latin typeface="Avenir Next LT Pro" panose="020B0504020202020204" pitchFamily="34" charset="0"/>
                            </a:rPr>
                            <a:t>Average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solidFill>
                              <a:schemeClr val="bg1"/>
                            </a:solidFill>
                            <a:latin typeface="Avenir Next LT Pro" panose="020B050402020202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82418" t="-339259" r="-283150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409412" t="-339259" r="-203137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5715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507422" t="-339259" r="-102344" b="-10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7422" t="-339259" r="-2344" b="-10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3823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F8A7D-2220-57E1-A7D2-62526999DB71}"/>
                  </a:ext>
                </a:extLst>
              </p:cNvPr>
              <p:cNvSpPr txBox="1"/>
              <p:nvPr/>
            </p:nvSpPr>
            <p:spPr>
              <a:xfrm flipH="1">
                <a:off x="5575351" y="1443814"/>
                <a:ext cx="258956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100∗ 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Adversarial</a:t>
                </a:r>
              </a:p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Calibri"/>
                  </a:rPr>
                  <a:t>USW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CF8A7D-2220-57E1-A7D2-62526999D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5351" y="1443814"/>
                <a:ext cx="2589561" cy="830995"/>
              </a:xfrm>
              <a:prstGeom prst="rect">
                <a:avLst/>
              </a:prstGeom>
              <a:blipFill>
                <a:blip r:embed="rId3"/>
                <a:stretch>
                  <a:fillRect t="-5147" r="-2830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8351EE9-AC22-C0F8-8695-EB3571C30D05}"/>
              </a:ext>
            </a:extLst>
          </p:cNvPr>
          <p:cNvSpPr txBox="1"/>
          <p:nvPr/>
        </p:nvSpPr>
        <p:spPr>
          <a:xfrm flipH="1">
            <a:off x="6700616" y="5900687"/>
            <a:ext cx="340701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USW numbers ar</a:t>
            </a:r>
            <a:r>
              <a:rPr lang="en-US" sz="2400" dirty="0">
                <a:solidFill>
                  <a:srgbClr val="000000"/>
                </a:solidFill>
                <a:sym typeface="Calibri"/>
              </a:rPr>
              <a:t>e divided by # Papers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2FA98-1ECA-E625-472D-8D49DD60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5AFE4-7CC2-664C-7EEE-E0EE30421294}"/>
                  </a:ext>
                </a:extLst>
              </p:cNvPr>
              <p:cNvSpPr txBox="1"/>
              <p:nvPr/>
            </p:nvSpPr>
            <p:spPr>
              <a:xfrm flipH="1">
                <a:off x="8687419" y="1405927"/>
                <a:ext cx="258956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Calibri"/>
                      </a:rPr>
                      <m:t>100∗ </m:t>
                    </m:r>
                  </m:oMath>
                </a14:m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/>
                  </a:rPr>
                  <a:t>Average</a:t>
                </a:r>
              </a:p>
              <a:p>
                <a:pPr marL="0" marR="0" indent="0" algn="ctr" defTabSz="326532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000000"/>
                    </a:solidFill>
                    <a:sym typeface="Calibri"/>
                  </a:rPr>
                  <a:t>USW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35AFE4-7CC2-664C-7EEE-E0EE30421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687419" y="1405927"/>
                <a:ext cx="2589561" cy="830995"/>
              </a:xfrm>
              <a:prstGeom prst="rect">
                <a:avLst/>
              </a:prstGeom>
              <a:blipFill>
                <a:blip r:embed="rId4"/>
                <a:stretch>
                  <a:fillRect t="-5147" b="-1691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F0BE3CA1-29E4-622B-B051-96F11A2682D1}"/>
              </a:ext>
            </a:extLst>
          </p:cNvPr>
          <p:cNvSpPr/>
          <p:nvPr/>
        </p:nvSpPr>
        <p:spPr>
          <a:xfrm>
            <a:off x="6917635" y="5416826"/>
            <a:ext cx="1381539" cy="4740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EDF41D-366D-DA40-8798-1FE74C524304}"/>
              </a:ext>
            </a:extLst>
          </p:cNvPr>
          <p:cNvSpPr/>
          <p:nvPr/>
        </p:nvSpPr>
        <p:spPr>
          <a:xfrm>
            <a:off x="10038055" y="5418628"/>
            <a:ext cx="1381539" cy="4740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45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0AF691E-683C-1CD9-CEA0-3F550B8BA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991" y="1690688"/>
            <a:ext cx="5671918" cy="4128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A0DA85-A93B-7AEE-5AF6-373764911812}"/>
              </a:ext>
            </a:extLst>
          </p:cNvPr>
          <p:cNvSpPr/>
          <p:nvPr/>
        </p:nvSpPr>
        <p:spPr>
          <a:xfrm>
            <a:off x="5730233" y="1828800"/>
            <a:ext cx="778136" cy="4128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9D534-5693-1A44-84C6-2632E489E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Welfare under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5708A-4401-E406-91BD-046F1EBF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29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1E4595-03CB-7903-F26E-9DA8C529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2" y="1690688"/>
            <a:ext cx="5671918" cy="4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6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Assignment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75BFD-ECFB-785E-3BBE-EDCBD3D59A7F}"/>
              </a:ext>
            </a:extLst>
          </p:cNvPr>
          <p:cNvSpPr txBox="1"/>
          <p:nvPr/>
        </p:nvSpPr>
        <p:spPr>
          <a:xfrm>
            <a:off x="9924013" y="1687110"/>
            <a:ext cx="163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Conflicts of interest:</a:t>
            </a:r>
          </a:p>
        </p:txBody>
      </p:sp>
      <p:pic>
        <p:nvPicPr>
          <p:cNvPr id="49" name="Graphic 70" descr="Document with solid fill">
            <a:extLst>
              <a:ext uri="{FF2B5EF4-FFF2-40B4-BE49-F238E27FC236}">
                <a16:creationId xmlns:a16="http://schemas.microsoft.com/office/drawing/2014/main" id="{7C7527FB-BF01-15A1-5F2F-F0D3A5FC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1874" y="3718959"/>
            <a:ext cx="626494" cy="626494"/>
          </a:xfrm>
          <a:prstGeom prst="rect">
            <a:avLst/>
          </a:prstGeom>
        </p:spPr>
      </p:pic>
      <p:pic>
        <p:nvPicPr>
          <p:cNvPr id="50" name="Graphic 71" descr="Document with solid fill">
            <a:extLst>
              <a:ext uri="{FF2B5EF4-FFF2-40B4-BE49-F238E27FC236}">
                <a16:creationId xmlns:a16="http://schemas.microsoft.com/office/drawing/2014/main" id="{C183E92D-AD81-D41A-5FB2-6A044E562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1874" y="3081620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7EB0FF-34B4-8CA9-A595-897E44FE3647}"/>
                  </a:ext>
                </a:extLst>
              </p:cNvPr>
              <p:cNvSpPr txBox="1"/>
              <p:nvPr/>
            </p:nvSpPr>
            <p:spPr>
              <a:xfrm>
                <a:off x="1800912" y="311634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7EB0FF-34B4-8CA9-A595-897E44FE3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2" y="3116345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3CA433-62B5-652D-3DB3-E7E03DE68504}"/>
                  </a:ext>
                </a:extLst>
              </p:cNvPr>
              <p:cNvSpPr txBox="1"/>
              <p:nvPr/>
            </p:nvSpPr>
            <p:spPr>
              <a:xfrm>
                <a:off x="2549099" y="311634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63CA433-62B5-652D-3DB3-E7E03DE68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99" y="3116345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11FCE7-61A1-8087-5FD0-44C0125F2506}"/>
                  </a:ext>
                </a:extLst>
              </p:cNvPr>
              <p:cNvSpPr txBox="1"/>
              <p:nvPr/>
            </p:nvSpPr>
            <p:spPr>
              <a:xfrm>
                <a:off x="3267306" y="311634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211FCE7-61A1-8087-5FD0-44C0125F2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06" y="3116345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16A18C-3628-4FDD-5D93-98564A1708C5}"/>
                  </a:ext>
                </a:extLst>
              </p:cNvPr>
              <p:cNvSpPr txBox="1"/>
              <p:nvPr/>
            </p:nvSpPr>
            <p:spPr>
              <a:xfrm>
                <a:off x="3945833" y="311634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16A18C-3628-4FDD-5D93-98564A170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33" y="3116345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Graphic 71" descr="Document with solid fill">
            <a:extLst>
              <a:ext uri="{FF2B5EF4-FFF2-40B4-BE49-F238E27FC236}">
                <a16:creationId xmlns:a16="http://schemas.microsoft.com/office/drawing/2014/main" id="{74DA89C2-AFE1-B1EE-8953-2E3EE815E7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874" y="435629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A84D-E008-F6A8-E3CA-CB8BCAE66C34}"/>
                  </a:ext>
                </a:extLst>
              </p:cNvPr>
              <p:cNvSpPr txBox="1"/>
              <p:nvPr/>
            </p:nvSpPr>
            <p:spPr>
              <a:xfrm>
                <a:off x="1800912" y="37919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8A0A84D-E008-F6A8-E3CA-CB8BCAE66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2" y="3791968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31ABE9D-9B8C-8617-CF3A-95E77D729BE6}"/>
                  </a:ext>
                </a:extLst>
              </p:cNvPr>
              <p:cNvSpPr txBox="1"/>
              <p:nvPr/>
            </p:nvSpPr>
            <p:spPr>
              <a:xfrm>
                <a:off x="2549099" y="37919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31ABE9D-9B8C-8617-CF3A-95E77D72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99" y="3791968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1E8394-64C4-CFE3-C839-835249E99069}"/>
                  </a:ext>
                </a:extLst>
              </p:cNvPr>
              <p:cNvSpPr txBox="1"/>
              <p:nvPr/>
            </p:nvSpPr>
            <p:spPr>
              <a:xfrm>
                <a:off x="3267306" y="37919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71E8394-64C4-CFE3-C839-835249E99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06" y="3791968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F6415D-12E7-8FD8-D947-28A6B63856C9}"/>
                  </a:ext>
                </a:extLst>
              </p:cNvPr>
              <p:cNvSpPr txBox="1"/>
              <p:nvPr/>
            </p:nvSpPr>
            <p:spPr>
              <a:xfrm>
                <a:off x="3938338" y="379196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F6415D-12E7-8FD8-D947-28A6B6385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338" y="3791968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0F9F19-338A-C8C5-4BEA-93832E6251AB}"/>
                  </a:ext>
                </a:extLst>
              </p:cNvPr>
              <p:cNvSpPr txBox="1"/>
              <p:nvPr/>
            </p:nvSpPr>
            <p:spPr>
              <a:xfrm>
                <a:off x="1800912" y="445667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0F9F19-338A-C8C5-4BEA-93832E625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12" y="4456679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34A7DC-FAFD-368E-E706-63E065154622}"/>
                  </a:ext>
                </a:extLst>
              </p:cNvPr>
              <p:cNvSpPr txBox="1"/>
              <p:nvPr/>
            </p:nvSpPr>
            <p:spPr>
              <a:xfrm>
                <a:off x="2549099" y="445667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534A7DC-FAFD-368E-E706-63E065154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99" y="4456679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901190-39AB-E975-314B-59C5D5D044E0}"/>
                  </a:ext>
                </a:extLst>
              </p:cNvPr>
              <p:cNvSpPr txBox="1"/>
              <p:nvPr/>
            </p:nvSpPr>
            <p:spPr>
              <a:xfrm>
                <a:off x="3267306" y="445667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5901190-39AB-E975-314B-59C5D5D04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06" y="4456679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64BFD7-593F-5607-48D6-7D79EEE5E076}"/>
                  </a:ext>
                </a:extLst>
              </p:cNvPr>
              <p:cNvSpPr txBox="1"/>
              <p:nvPr/>
            </p:nvSpPr>
            <p:spPr>
              <a:xfrm>
                <a:off x="3945833" y="4456679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F64BFD7-593F-5607-48D6-7D79EEE5E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833" y="4456679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28E32032-4E3B-64C3-B336-5AA333B70E1D}"/>
              </a:ext>
            </a:extLst>
          </p:cNvPr>
          <p:cNvSpPr txBox="1"/>
          <p:nvPr/>
        </p:nvSpPr>
        <p:spPr>
          <a:xfrm>
            <a:off x="1325121" y="1789766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</a:t>
            </a:r>
            <a:r>
              <a:rPr lang="en-US" sz="2400" i="1" dirty="0"/>
              <a:t>affinity scores</a:t>
            </a:r>
            <a:endParaRPr lang="en-US" sz="2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0487D16-F42D-210B-2E79-44C934635AF6}"/>
              </a:ext>
            </a:extLst>
          </p:cNvPr>
          <p:cNvSpPr txBox="1"/>
          <p:nvPr/>
        </p:nvSpPr>
        <p:spPr>
          <a:xfrm>
            <a:off x="4676572" y="1791050"/>
            <a:ext cx="25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Paper Requirements:</a:t>
            </a:r>
          </a:p>
        </p:txBody>
      </p:sp>
      <p:pic>
        <p:nvPicPr>
          <p:cNvPr id="89" name="Graphic 88" descr="User with solid fill">
            <a:extLst>
              <a:ext uri="{FF2B5EF4-FFF2-40B4-BE49-F238E27FC236}">
                <a16:creationId xmlns:a16="http://schemas.microsoft.com/office/drawing/2014/main" id="{A7E40CD0-AAF7-3654-C272-98825053E7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92401" y="2908532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20835F5-DF2F-FC00-2DAB-5FCC3C3E48EF}"/>
                  </a:ext>
                </a:extLst>
              </p:cNvPr>
              <p:cNvSpPr txBox="1"/>
              <p:nvPr/>
            </p:nvSpPr>
            <p:spPr>
              <a:xfrm>
                <a:off x="5734636" y="297253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20835F5-DF2F-FC00-2DAB-5FCC3C3E4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36" y="2972535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9DA023-CFA7-D84F-2A89-B0731CBC9B73}"/>
                  </a:ext>
                </a:extLst>
              </p:cNvPr>
              <p:cNvSpPr txBox="1"/>
              <p:nvPr/>
            </p:nvSpPr>
            <p:spPr>
              <a:xfrm>
                <a:off x="8050688" y="2916625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B9DA023-CFA7-D84F-2A89-B0731CBC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688" y="2916625"/>
                <a:ext cx="657988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Graphic 70" descr="Document with solid fill">
            <a:extLst>
              <a:ext uri="{FF2B5EF4-FFF2-40B4-BE49-F238E27FC236}">
                <a16:creationId xmlns:a16="http://schemas.microsoft.com/office/drawing/2014/main" id="{AC8B0430-6A65-336E-6BBF-548DF452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6293" y="3502731"/>
            <a:ext cx="626494" cy="626494"/>
          </a:xfrm>
          <a:prstGeom prst="rect">
            <a:avLst/>
          </a:prstGeom>
        </p:spPr>
      </p:pic>
      <p:pic>
        <p:nvPicPr>
          <p:cNvPr id="93" name="Graphic 71" descr="Document with solid fill">
            <a:extLst>
              <a:ext uri="{FF2B5EF4-FFF2-40B4-BE49-F238E27FC236}">
                <a16:creationId xmlns:a16="http://schemas.microsoft.com/office/drawing/2014/main" id="{7E354282-8224-E658-BD79-CFBB21869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156293" y="2865392"/>
            <a:ext cx="626494" cy="626494"/>
          </a:xfrm>
          <a:prstGeom prst="rect">
            <a:avLst/>
          </a:prstGeom>
        </p:spPr>
      </p:pic>
      <p:pic>
        <p:nvPicPr>
          <p:cNvPr id="94" name="Graphic 71" descr="Document with solid fill">
            <a:extLst>
              <a:ext uri="{FF2B5EF4-FFF2-40B4-BE49-F238E27FC236}">
                <a16:creationId xmlns:a16="http://schemas.microsoft.com/office/drawing/2014/main" id="{688E5FC8-32C3-3FB3-FFAA-AEFC669869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56293" y="4140070"/>
            <a:ext cx="626494" cy="626494"/>
          </a:xfrm>
          <a:prstGeom prst="rect">
            <a:avLst/>
          </a:prstGeom>
        </p:spPr>
      </p:pic>
      <p:pic>
        <p:nvPicPr>
          <p:cNvPr id="95" name="Graphic 94" descr="User with solid fill">
            <a:extLst>
              <a:ext uri="{FF2B5EF4-FFF2-40B4-BE49-F238E27FC236}">
                <a16:creationId xmlns:a16="http://schemas.microsoft.com/office/drawing/2014/main" id="{84A38071-68CF-9895-3C8D-CC370A2DDF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89692" y="3507982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D48B8F-BE2F-6AA1-E8A0-C9A981496905}"/>
                  </a:ext>
                </a:extLst>
              </p:cNvPr>
              <p:cNvSpPr txBox="1"/>
              <p:nvPr/>
            </p:nvSpPr>
            <p:spPr>
              <a:xfrm>
                <a:off x="5731927" y="3571985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D48B8F-BE2F-6AA1-E8A0-C9A981496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927" y="3571985"/>
                <a:ext cx="348894" cy="5348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Graphic 96" descr="User with solid fill">
            <a:extLst>
              <a:ext uri="{FF2B5EF4-FFF2-40B4-BE49-F238E27FC236}">
                <a16:creationId xmlns:a16="http://schemas.microsoft.com/office/drawing/2014/main" id="{55FD837A-9CB6-EF37-87E1-DE2E68B2123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996855" y="4126267"/>
            <a:ext cx="662870" cy="662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D8BC1-2806-BF44-A961-EF4FE4467CB5}"/>
                  </a:ext>
                </a:extLst>
              </p:cNvPr>
              <p:cNvSpPr txBox="1"/>
              <p:nvPr/>
            </p:nvSpPr>
            <p:spPr>
              <a:xfrm>
                <a:off x="5739090" y="4190270"/>
                <a:ext cx="348894" cy="53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C8D8BC1-2806-BF44-A961-EF4FE446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090" y="4190270"/>
                <a:ext cx="348894" cy="534864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5DC02D4B-C7A6-9926-2369-C28D8B2A2E94}"/>
              </a:ext>
            </a:extLst>
          </p:cNvPr>
          <p:cNvSpPr txBox="1"/>
          <p:nvPr/>
        </p:nvSpPr>
        <p:spPr>
          <a:xfrm>
            <a:off x="6905148" y="1789766"/>
            <a:ext cx="301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Load Bounds:</a:t>
            </a:r>
          </a:p>
        </p:txBody>
      </p:sp>
      <p:pic>
        <p:nvPicPr>
          <p:cNvPr id="100" name="Graphic 71" descr="Document with solid fill">
            <a:extLst>
              <a:ext uri="{FF2B5EF4-FFF2-40B4-BE49-F238E27FC236}">
                <a16:creationId xmlns:a16="http://schemas.microsoft.com/office/drawing/2014/main" id="{8F82EDB6-06A9-7178-08A7-D47C0E77319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87751" y="287623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4FBE203-4C83-C4F5-AB5D-540B68219C8D}"/>
                  </a:ext>
                </a:extLst>
              </p:cNvPr>
              <p:cNvSpPr txBox="1"/>
              <p:nvPr/>
            </p:nvSpPr>
            <p:spPr>
              <a:xfrm>
                <a:off x="8041245" y="3492422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4FBE203-4C83-C4F5-AB5D-540B6821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245" y="3492422"/>
                <a:ext cx="657988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" name="Graphic 71" descr="Document with solid fill">
            <a:extLst>
              <a:ext uri="{FF2B5EF4-FFF2-40B4-BE49-F238E27FC236}">
                <a16:creationId xmlns:a16="http://schemas.microsoft.com/office/drawing/2014/main" id="{617DE656-8CF0-8E7A-9BED-6C8ED996E32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78308" y="345203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B05DB86-2EAD-7909-4651-C53953191A59}"/>
                  </a:ext>
                </a:extLst>
              </p:cNvPr>
              <p:cNvSpPr txBox="1"/>
              <p:nvPr/>
            </p:nvSpPr>
            <p:spPr>
              <a:xfrm>
                <a:off x="8048408" y="4092406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B05DB86-2EAD-7909-4651-C53953191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408" y="4092406"/>
                <a:ext cx="657988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Graphic 71" descr="Document with solid fill">
            <a:extLst>
              <a:ext uri="{FF2B5EF4-FFF2-40B4-BE49-F238E27FC236}">
                <a16:creationId xmlns:a16="http://schemas.microsoft.com/office/drawing/2014/main" id="{2CE5F69F-81DD-BCAE-AA37-30BF88567F7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85471" y="4052018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BECAAB-04AD-0789-F86C-F94244CCCE07}"/>
                  </a:ext>
                </a:extLst>
              </p:cNvPr>
              <p:cNvSpPr txBox="1"/>
              <p:nvPr/>
            </p:nvSpPr>
            <p:spPr>
              <a:xfrm>
                <a:off x="8067515" y="4761060"/>
                <a:ext cx="6579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0BECAAB-04AD-0789-F86C-F94244CC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515" y="4761060"/>
                <a:ext cx="657988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" name="Graphic 105" descr="Document with solid fill">
            <a:extLst>
              <a:ext uri="{FF2B5EF4-FFF2-40B4-BE49-F238E27FC236}">
                <a16:creationId xmlns:a16="http://schemas.microsoft.com/office/drawing/2014/main" id="{9ED747FB-EC5B-6854-70D5-FA1765E09F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704578" y="4720672"/>
            <a:ext cx="626494" cy="626494"/>
          </a:xfrm>
          <a:prstGeom prst="rect">
            <a:avLst/>
          </a:prstGeom>
        </p:spPr>
      </p:pic>
      <p:pic>
        <p:nvPicPr>
          <p:cNvPr id="107" name="Graphic 106" descr="User with solid fill">
            <a:extLst>
              <a:ext uri="{FF2B5EF4-FFF2-40B4-BE49-F238E27FC236}">
                <a16:creationId xmlns:a16="http://schemas.microsoft.com/office/drawing/2014/main" id="{A3DDFD80-7E6E-DE7B-6F84-403DC9F2149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077627" y="2370514"/>
            <a:ext cx="745830" cy="745830"/>
          </a:xfrm>
          <a:prstGeom prst="rect">
            <a:avLst/>
          </a:prstGeom>
        </p:spPr>
      </p:pic>
      <p:pic>
        <p:nvPicPr>
          <p:cNvPr id="108" name="Graphic 107" descr="User with solid fill">
            <a:extLst>
              <a:ext uri="{FF2B5EF4-FFF2-40B4-BE49-F238E27FC236}">
                <a16:creationId xmlns:a16="http://schemas.microsoft.com/office/drawing/2014/main" id="{F1D71942-2D50-37F9-979E-B21295F4C77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754325" y="2370514"/>
            <a:ext cx="745830" cy="745830"/>
          </a:xfrm>
          <a:prstGeom prst="rect">
            <a:avLst/>
          </a:prstGeom>
        </p:spPr>
      </p:pic>
      <p:pic>
        <p:nvPicPr>
          <p:cNvPr id="109" name="Graphic 108" descr="User with solid fill">
            <a:extLst>
              <a:ext uri="{FF2B5EF4-FFF2-40B4-BE49-F238E27FC236}">
                <a16:creationId xmlns:a16="http://schemas.microsoft.com/office/drawing/2014/main" id="{82D8DA17-DB05-0243-30AA-1A44FAA67B7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600917" y="2370515"/>
            <a:ext cx="745830" cy="745830"/>
          </a:xfrm>
          <a:prstGeom prst="rect">
            <a:avLst/>
          </a:prstGeom>
        </p:spPr>
      </p:pic>
      <p:pic>
        <p:nvPicPr>
          <p:cNvPr id="110" name="Graphic 109" descr="User with solid fill">
            <a:extLst>
              <a:ext uri="{FF2B5EF4-FFF2-40B4-BE49-F238E27FC236}">
                <a16:creationId xmlns:a16="http://schemas.microsoft.com/office/drawing/2014/main" id="{7134A666-1AF3-3751-1554-D8F75725BE83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2346888" y="2370514"/>
            <a:ext cx="745830" cy="745830"/>
          </a:xfrm>
          <a:prstGeom prst="rect">
            <a:avLst/>
          </a:prstGeom>
        </p:spPr>
      </p:pic>
      <p:pic>
        <p:nvPicPr>
          <p:cNvPr id="111" name="Graphic 110" descr="User with solid fill">
            <a:extLst>
              <a:ext uri="{FF2B5EF4-FFF2-40B4-BE49-F238E27FC236}">
                <a16:creationId xmlns:a16="http://schemas.microsoft.com/office/drawing/2014/main" id="{5F5CF6FA-D2A7-377F-8C63-55E11D86BEE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388826" y="4042184"/>
            <a:ext cx="745830" cy="745830"/>
          </a:xfrm>
          <a:prstGeom prst="rect">
            <a:avLst/>
          </a:prstGeom>
        </p:spPr>
      </p:pic>
      <p:pic>
        <p:nvPicPr>
          <p:cNvPr id="112" name="Graphic 111" descr="User with solid fill">
            <a:extLst>
              <a:ext uri="{FF2B5EF4-FFF2-40B4-BE49-F238E27FC236}">
                <a16:creationId xmlns:a16="http://schemas.microsoft.com/office/drawing/2014/main" id="{D38A1EC6-B270-1E1A-3B6F-1385BD30EC1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386473" y="4646829"/>
            <a:ext cx="745830" cy="745830"/>
          </a:xfrm>
          <a:prstGeom prst="rect">
            <a:avLst/>
          </a:prstGeom>
        </p:spPr>
      </p:pic>
      <p:pic>
        <p:nvPicPr>
          <p:cNvPr id="113" name="Graphic 112" descr="User with solid fill">
            <a:extLst>
              <a:ext uri="{FF2B5EF4-FFF2-40B4-BE49-F238E27FC236}">
                <a16:creationId xmlns:a16="http://schemas.microsoft.com/office/drawing/2014/main" id="{C788099D-8B60-7DA0-D13E-0138475DC6BB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368740" y="2780114"/>
            <a:ext cx="745830" cy="745830"/>
          </a:xfrm>
          <a:prstGeom prst="rect">
            <a:avLst/>
          </a:prstGeom>
        </p:spPr>
      </p:pic>
      <p:pic>
        <p:nvPicPr>
          <p:cNvPr id="114" name="Graphic 113" descr="User with solid fill">
            <a:extLst>
              <a:ext uri="{FF2B5EF4-FFF2-40B4-BE49-F238E27FC236}">
                <a16:creationId xmlns:a16="http://schemas.microsoft.com/office/drawing/2014/main" id="{D7B7950F-BBBA-8284-9A80-0916C9ECCF6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381663" y="3392366"/>
            <a:ext cx="745830" cy="74583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F5358-241A-CE97-4AB9-00ACC70FE413}"/>
              </a:ext>
            </a:extLst>
          </p:cNvPr>
          <p:cNvSpPr/>
          <p:nvPr/>
        </p:nvSpPr>
        <p:spPr>
          <a:xfrm>
            <a:off x="2561633" y="5671311"/>
            <a:ext cx="7518987" cy="830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Goal: </a:t>
            </a:r>
          </a:p>
          <a:p>
            <a:pPr algn="ctr"/>
            <a:r>
              <a:rPr lang="en-US" sz="2400" dirty="0"/>
              <a:t>Allocation of reviewers to papers with high affinity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A939D0-8874-A6CC-5B7F-82D946775F34}"/>
              </a:ext>
            </a:extLst>
          </p:cNvPr>
          <p:cNvSpPr/>
          <p:nvPr/>
        </p:nvSpPr>
        <p:spPr>
          <a:xfrm>
            <a:off x="1761574" y="316125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B4EE6C-E711-7452-421C-FABE1D16CA16}"/>
              </a:ext>
            </a:extLst>
          </p:cNvPr>
          <p:cNvSpPr/>
          <p:nvPr/>
        </p:nvSpPr>
        <p:spPr>
          <a:xfrm>
            <a:off x="2526655" y="3174939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D77161-86DA-5BEA-B083-FE98CF2692B8}"/>
              </a:ext>
            </a:extLst>
          </p:cNvPr>
          <p:cNvSpPr/>
          <p:nvPr/>
        </p:nvSpPr>
        <p:spPr>
          <a:xfrm>
            <a:off x="1762256" y="382698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379F4A-C509-B286-73A2-960FEA086C3B}"/>
              </a:ext>
            </a:extLst>
          </p:cNvPr>
          <p:cNvSpPr/>
          <p:nvPr/>
        </p:nvSpPr>
        <p:spPr>
          <a:xfrm>
            <a:off x="2526654" y="4513751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34F1A-36D3-A94F-1A04-92FD3E5D34F0}"/>
              </a:ext>
            </a:extLst>
          </p:cNvPr>
          <p:cNvSpPr/>
          <p:nvPr/>
        </p:nvSpPr>
        <p:spPr>
          <a:xfrm>
            <a:off x="3904823" y="384340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A9E320-C56B-4F2B-91F1-486DC3BCED42}"/>
              </a:ext>
            </a:extLst>
          </p:cNvPr>
          <p:cNvSpPr/>
          <p:nvPr/>
        </p:nvSpPr>
        <p:spPr>
          <a:xfrm>
            <a:off x="3903020" y="4487018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F8D0EC-32AC-F6D4-5E35-36C96A9E6A27}"/>
              </a:ext>
            </a:extLst>
          </p:cNvPr>
          <p:cNvSpPr/>
          <p:nvPr/>
        </p:nvSpPr>
        <p:spPr>
          <a:xfrm>
            <a:off x="3228125" y="450605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91DE9ABD-5C55-A8A2-1409-7A2AFCE46991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79196" y="3208141"/>
            <a:ext cx="745830" cy="745830"/>
          </a:xfrm>
          <a:prstGeom prst="rect">
            <a:avLst/>
          </a:prstGeom>
        </p:spPr>
      </p:pic>
      <p:pic>
        <p:nvPicPr>
          <p:cNvPr id="17" name="Graphic 71" descr="Document with solid fill">
            <a:extLst>
              <a:ext uri="{FF2B5EF4-FFF2-40B4-BE49-F238E27FC236}">
                <a16:creationId xmlns:a16="http://schemas.microsoft.com/office/drawing/2014/main" id="{EE3F8C02-8759-2BB3-C0DF-C1BDD4E2C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7306" y="3268041"/>
            <a:ext cx="626494" cy="626494"/>
          </a:xfrm>
          <a:prstGeom prst="rect">
            <a:avLst/>
          </a:prstGeom>
        </p:spPr>
      </p:pic>
      <p:pic>
        <p:nvPicPr>
          <p:cNvPr id="18" name="Graphic 70" descr="Document with solid fill">
            <a:extLst>
              <a:ext uri="{FF2B5EF4-FFF2-40B4-BE49-F238E27FC236}">
                <a16:creationId xmlns:a16="http://schemas.microsoft.com/office/drawing/2014/main" id="{936453B6-1FA2-F32B-C85A-BD6FD5C3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0553" y="4091732"/>
            <a:ext cx="626494" cy="626494"/>
          </a:xfrm>
          <a:prstGeom prst="rect">
            <a:avLst/>
          </a:prstGeom>
        </p:spPr>
      </p:pic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5942DA1C-443E-F06B-429B-3D26BBBDEFE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985103" y="4020800"/>
            <a:ext cx="745830" cy="745830"/>
          </a:xfrm>
          <a:prstGeom prst="rect">
            <a:avLst/>
          </a:prstGeom>
        </p:spPr>
      </p:pic>
      <p:pic>
        <p:nvPicPr>
          <p:cNvPr id="21" name="Graphic 20" descr="Close outline">
            <a:extLst>
              <a:ext uri="{FF2B5EF4-FFF2-40B4-BE49-F238E27FC236}">
                <a16:creationId xmlns:a16="http://schemas.microsoft.com/office/drawing/2014/main" id="{D4DC8587-5550-4A9C-14D6-502F0463A583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064051" y="3343775"/>
            <a:ext cx="1369650" cy="136965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91731AC-3A46-2C6C-E3FD-125F8F7E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1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17C1500-74AB-A688-3899-759F7D94F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https://t.ly/g_sLd</a:t>
            </a:r>
            <a:endParaRPr lang="en-US" sz="23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qr code with green circles&#10;&#10;Description automatically generated">
            <a:extLst>
              <a:ext uri="{FF2B5EF4-FFF2-40B4-BE49-F238E27FC236}">
                <a16:creationId xmlns:a16="http://schemas.microsoft.com/office/drawing/2014/main" id="{A7A9A157-5D20-3AC3-0942-FA0EDEF03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6" y="643466"/>
            <a:ext cx="5568739" cy="55687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C9E75-91D1-BD06-4352-6A9F7F361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E1F55F5-1847-4B24-89AD-EFDAA41DDCC4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4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08A6-5CB9-6819-D9A1-CC0248D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040"/>
            <a:ext cx="10515600" cy="132556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555782F-4399-A631-D1B6-B3E80418A49E}"/>
              </a:ext>
            </a:extLst>
          </p:cNvPr>
          <p:cNvSpPr/>
          <p:nvPr/>
        </p:nvSpPr>
        <p:spPr>
          <a:xfrm>
            <a:off x="4224984" y="2409653"/>
            <a:ext cx="3742031" cy="1782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Email: jpayan@cs.umass.edu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15187-5863-7996-4580-8C319775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25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6DAE-0E2D-D628-E7B6-7E9948F8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0E5BA-9A79-52C3-CDA8-DDAFBCD5B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B763B-2AFA-B13A-39C6-A078CE06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30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08C5-985A-A52F-E7BE-466CC52F4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F31E-BBBE-F0FB-FD20-575004BE5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9F3D4-5AE1-B504-40BF-2882E292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53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46DE6-B0BC-D5D0-04A1-0F5457D7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5777-5BF5-ABB8-7542-D9B25FD47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91D4-587C-EE27-3E9B-9D77A2B7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7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22E8-C4E6-F6EC-9D58-5CCCDE40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029D6-731C-D608-2D81-3293321278A2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</p:spTree>
    <p:extLst>
      <p:ext uri="{BB962C8B-B14F-4D97-AF65-F5344CB8AC3E}">
        <p14:creationId xmlns:p14="http://schemas.microsoft.com/office/powerpoint/2010/main" val="1835754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494F7F-0A62-4D63-052E-D9C63B6E2F69}"/>
              </a:ext>
            </a:extLst>
          </p:cNvPr>
          <p:cNvSpPr txBox="1"/>
          <p:nvPr/>
        </p:nvSpPr>
        <p:spPr>
          <a:xfrm>
            <a:off x="4064000" y="3450156"/>
            <a:ext cx="406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Gradient ascent for </a:t>
            </a:r>
          </a:p>
          <a:p>
            <a:pPr algn="ctr"/>
            <a:r>
              <a:rPr lang="en-US" sz="2400" dirty="0"/>
              <a:t>non-differentiable functions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DEF73-08C5-2190-0856-05116764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4" y="4337855"/>
            <a:ext cx="2508489" cy="21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7B260F-F535-5675-88FE-5160CEA251D2}"/>
              </a:ext>
            </a:extLst>
          </p:cNvPr>
          <p:cNvCxnSpPr>
            <a:cxnSpLocks/>
          </p:cNvCxnSpPr>
          <p:nvPr/>
        </p:nvCxnSpPr>
        <p:spPr>
          <a:xfrm>
            <a:off x="6032739" y="3174110"/>
            <a:ext cx="0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22E8-C4E6-F6EC-9D58-5CCCDE40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029D6-731C-D608-2D81-3293321278A2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</p:spTree>
    <p:extLst>
      <p:ext uri="{BB962C8B-B14F-4D97-AF65-F5344CB8AC3E}">
        <p14:creationId xmlns:p14="http://schemas.microsoft.com/office/powerpoint/2010/main" val="838494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228DBE-D63A-B4C0-83C9-B6076CB85617}"/>
              </a:ext>
            </a:extLst>
          </p:cNvPr>
          <p:cNvCxnSpPr>
            <a:cxnSpLocks/>
          </p:cNvCxnSpPr>
          <p:nvPr/>
        </p:nvCxnSpPr>
        <p:spPr>
          <a:xfrm>
            <a:off x="6032739" y="3174110"/>
            <a:ext cx="0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494F7F-0A62-4D63-052E-D9C63B6E2F69}"/>
              </a:ext>
            </a:extLst>
          </p:cNvPr>
          <p:cNvSpPr txBox="1"/>
          <p:nvPr/>
        </p:nvSpPr>
        <p:spPr>
          <a:xfrm>
            <a:off x="4064000" y="3450156"/>
            <a:ext cx="406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Gradient ascent for </a:t>
            </a:r>
          </a:p>
          <a:p>
            <a:pPr algn="ctr"/>
            <a:r>
              <a:rPr lang="en-US" sz="2400" dirty="0"/>
              <a:t>non-differentiable functions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DEF73-08C5-2190-0856-05116764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4" y="4337855"/>
            <a:ext cx="2508489" cy="21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039D1-B086-A1C0-69D3-04AC13C65FCF}"/>
              </a:ext>
            </a:extLst>
          </p:cNvPr>
          <p:cNvCxnSpPr>
            <a:cxnSpLocks/>
          </p:cNvCxnSpPr>
          <p:nvPr/>
        </p:nvCxnSpPr>
        <p:spPr>
          <a:xfrm flipH="1">
            <a:off x="2932981" y="3122914"/>
            <a:ext cx="983411" cy="32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052A27-E48B-3263-017D-B9459C5E4700}"/>
              </a:ext>
            </a:extLst>
          </p:cNvPr>
          <p:cNvSpPr txBox="1"/>
          <p:nvPr/>
        </p:nvSpPr>
        <p:spPr>
          <a:xfrm>
            <a:off x="332405" y="3450155"/>
            <a:ext cx="345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At each step, ensure</a:t>
            </a:r>
          </a:p>
          <a:p>
            <a:pPr algn="ctr"/>
            <a:r>
              <a:rPr lang="en-US" sz="2400" dirty="0"/>
              <a:t>constraints are satisfied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6685D9-7B7E-AAB1-255A-9276CB05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05E7F-F73C-9038-7E10-D25896C93BBD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</p:spTree>
    <p:extLst>
      <p:ext uri="{BB962C8B-B14F-4D97-AF65-F5344CB8AC3E}">
        <p14:creationId xmlns:p14="http://schemas.microsoft.com/office/powerpoint/2010/main" val="2716057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228DBE-D63A-B4C0-83C9-B6076CB85617}"/>
              </a:ext>
            </a:extLst>
          </p:cNvPr>
          <p:cNvCxnSpPr>
            <a:cxnSpLocks/>
          </p:cNvCxnSpPr>
          <p:nvPr/>
        </p:nvCxnSpPr>
        <p:spPr>
          <a:xfrm>
            <a:off x="6032739" y="3174110"/>
            <a:ext cx="0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494F7F-0A62-4D63-052E-D9C63B6E2F69}"/>
              </a:ext>
            </a:extLst>
          </p:cNvPr>
          <p:cNvSpPr txBox="1"/>
          <p:nvPr/>
        </p:nvSpPr>
        <p:spPr>
          <a:xfrm>
            <a:off x="4064000" y="3450156"/>
            <a:ext cx="406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Gradient ascent for </a:t>
            </a:r>
          </a:p>
          <a:p>
            <a:pPr algn="ctr"/>
            <a:r>
              <a:rPr lang="en-US" sz="2400" dirty="0"/>
              <a:t>non-differentiable functions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DEF73-08C5-2190-0856-05116764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4" y="4337855"/>
            <a:ext cx="2508489" cy="21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039D1-B086-A1C0-69D3-04AC13C65FCF}"/>
              </a:ext>
            </a:extLst>
          </p:cNvPr>
          <p:cNvCxnSpPr>
            <a:cxnSpLocks/>
          </p:cNvCxnSpPr>
          <p:nvPr/>
        </p:nvCxnSpPr>
        <p:spPr>
          <a:xfrm flipH="1">
            <a:off x="2932981" y="3122914"/>
            <a:ext cx="983411" cy="32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052A27-E48B-3263-017D-B9459C5E4700}"/>
              </a:ext>
            </a:extLst>
          </p:cNvPr>
          <p:cNvSpPr txBox="1"/>
          <p:nvPr/>
        </p:nvSpPr>
        <p:spPr>
          <a:xfrm>
            <a:off x="332405" y="3450155"/>
            <a:ext cx="345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At each step, ensure</a:t>
            </a:r>
          </a:p>
          <a:p>
            <a:pPr algn="ctr"/>
            <a:r>
              <a:rPr lang="en-US" sz="2400" dirty="0"/>
              <a:t>constraints are satisfied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103D89-6643-F01A-E118-23C959073211}"/>
              </a:ext>
            </a:extLst>
          </p:cNvPr>
          <p:cNvCxnSpPr>
            <a:cxnSpLocks/>
          </p:cNvCxnSpPr>
          <p:nvPr/>
        </p:nvCxnSpPr>
        <p:spPr>
          <a:xfrm>
            <a:off x="9443037" y="3128669"/>
            <a:ext cx="983411" cy="32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C9AA23-1C99-1744-B736-7FFB3463DAC4}"/>
              </a:ext>
            </a:extLst>
          </p:cNvPr>
          <p:cNvSpPr txBox="1"/>
          <p:nvPr/>
        </p:nvSpPr>
        <p:spPr>
          <a:xfrm>
            <a:off x="8547118" y="3573264"/>
            <a:ext cx="335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It’s </a:t>
            </a:r>
            <a:r>
              <a:rPr lang="en-US" sz="2400"/>
              <a:t>a maximin </a:t>
            </a:r>
            <a:r>
              <a:rPr lang="en-US" sz="2400" dirty="0"/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3FFFC-AC4A-0CB8-790C-67F1DB5FD5DE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C296C0-402E-1BE5-3D89-81B9AEFF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47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228DBE-D63A-B4C0-83C9-B6076CB85617}"/>
              </a:ext>
            </a:extLst>
          </p:cNvPr>
          <p:cNvCxnSpPr>
            <a:cxnSpLocks/>
          </p:cNvCxnSpPr>
          <p:nvPr/>
        </p:nvCxnSpPr>
        <p:spPr>
          <a:xfrm>
            <a:off x="6032739" y="3174110"/>
            <a:ext cx="0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494F7F-0A62-4D63-052E-D9C63B6E2F69}"/>
              </a:ext>
            </a:extLst>
          </p:cNvPr>
          <p:cNvSpPr txBox="1"/>
          <p:nvPr/>
        </p:nvSpPr>
        <p:spPr>
          <a:xfrm>
            <a:off x="4064000" y="3450156"/>
            <a:ext cx="406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Gradient ascent for </a:t>
            </a:r>
          </a:p>
          <a:p>
            <a:pPr algn="ctr"/>
            <a:r>
              <a:rPr lang="en-US" sz="2400" dirty="0"/>
              <a:t>non-differentiable functions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DDEF73-08C5-2190-0856-05116764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54" y="4337855"/>
            <a:ext cx="2508489" cy="21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039D1-B086-A1C0-69D3-04AC13C65FCF}"/>
              </a:ext>
            </a:extLst>
          </p:cNvPr>
          <p:cNvCxnSpPr>
            <a:cxnSpLocks/>
          </p:cNvCxnSpPr>
          <p:nvPr/>
        </p:nvCxnSpPr>
        <p:spPr>
          <a:xfrm flipH="1">
            <a:off x="2932981" y="3122914"/>
            <a:ext cx="983411" cy="32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052A27-E48B-3263-017D-B9459C5E4700}"/>
              </a:ext>
            </a:extLst>
          </p:cNvPr>
          <p:cNvSpPr txBox="1"/>
          <p:nvPr/>
        </p:nvSpPr>
        <p:spPr>
          <a:xfrm>
            <a:off x="332405" y="3450155"/>
            <a:ext cx="3452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At each step, ensure</a:t>
            </a:r>
          </a:p>
          <a:p>
            <a:pPr algn="ctr"/>
            <a:r>
              <a:rPr lang="en-US" sz="2400" dirty="0"/>
              <a:t>constraints are satisfied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3103D89-6643-F01A-E118-23C959073211}"/>
              </a:ext>
            </a:extLst>
          </p:cNvPr>
          <p:cNvCxnSpPr>
            <a:cxnSpLocks/>
          </p:cNvCxnSpPr>
          <p:nvPr/>
        </p:nvCxnSpPr>
        <p:spPr>
          <a:xfrm>
            <a:off x="9443037" y="3128669"/>
            <a:ext cx="983411" cy="32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C9AA23-1C99-1744-B736-7FFB3463DAC4}"/>
              </a:ext>
            </a:extLst>
          </p:cNvPr>
          <p:cNvSpPr txBox="1"/>
          <p:nvPr/>
        </p:nvSpPr>
        <p:spPr>
          <a:xfrm>
            <a:off x="8547118" y="3573264"/>
            <a:ext cx="3358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It’s </a:t>
            </a:r>
            <a:r>
              <a:rPr lang="en-US" sz="2400"/>
              <a:t>a maximin </a:t>
            </a:r>
            <a:r>
              <a:rPr lang="en-US" sz="2400" dirty="0"/>
              <a:t>problem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3FFFC-AC4A-0CB8-790C-67F1DB5FD5DE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DC296C0-402E-1BE5-3D89-81B9AEFF3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39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20FAFD-B39B-736C-5C79-532115B9E5D2}"/>
              </a:ext>
            </a:extLst>
          </p:cNvPr>
          <p:cNvSpPr/>
          <p:nvPr/>
        </p:nvSpPr>
        <p:spPr>
          <a:xfrm>
            <a:off x="-359664" y="3398026"/>
            <a:ext cx="12911328" cy="2830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Converges in poly-time if projection and adversary are efficient</a:t>
            </a:r>
          </a:p>
        </p:txBody>
      </p:sp>
    </p:spTree>
    <p:extLst>
      <p:ext uri="{BB962C8B-B14F-4D97-AF65-F5344CB8AC3E}">
        <p14:creationId xmlns:p14="http://schemas.microsoft.com/office/powerpoint/2010/main" val="247969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affinity scores?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DEDF11-90DC-CDC8-A27A-A7496DDD346A}"/>
              </a:ext>
            </a:extLst>
          </p:cNvPr>
          <p:cNvSpPr/>
          <p:nvPr/>
        </p:nvSpPr>
        <p:spPr>
          <a:xfrm>
            <a:off x="1079988" y="3342757"/>
            <a:ext cx="1780097" cy="954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Reviewer </a:t>
            </a:r>
          </a:p>
          <a:p>
            <a:pPr algn="ctr"/>
            <a:r>
              <a:rPr lang="en-US" sz="2400" dirty="0"/>
              <a:t>interest</a:t>
            </a:r>
          </a:p>
        </p:txBody>
      </p:sp>
      <p:pic>
        <p:nvPicPr>
          <p:cNvPr id="20" name="Picture 19" descr="A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34AFBBE1-07BC-AF9A-CD86-76515D48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10" y="3278975"/>
            <a:ext cx="1556608" cy="1037739"/>
          </a:xfrm>
          <a:prstGeom prst="rect">
            <a:avLst/>
          </a:prstGeom>
        </p:spPr>
      </p:pic>
      <p:pic>
        <p:nvPicPr>
          <p:cNvPr id="23" name="Graphic 22" descr="Graduation cap outline">
            <a:extLst>
              <a:ext uri="{FF2B5EF4-FFF2-40B4-BE49-F238E27FC236}">
                <a16:creationId xmlns:a16="http://schemas.microsoft.com/office/drawing/2014/main" id="{F359CFF1-3EB8-3358-7C81-1992CB7B6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5535" y="3230670"/>
            <a:ext cx="1201780" cy="120178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58BE2-F576-E47E-1ED6-B0E5A0651F44}"/>
              </a:ext>
            </a:extLst>
          </p:cNvPr>
          <p:cNvSpPr/>
          <p:nvPr/>
        </p:nvSpPr>
        <p:spPr>
          <a:xfrm>
            <a:off x="1398509" y="5207549"/>
            <a:ext cx="3749960" cy="476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Predicted review quality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50290B-75BF-3351-2817-634DEFEFB317}"/>
              </a:ext>
            </a:extLst>
          </p:cNvPr>
          <p:cNvSpPr/>
          <p:nvPr/>
        </p:nvSpPr>
        <p:spPr>
          <a:xfrm>
            <a:off x="4787185" y="3354494"/>
            <a:ext cx="1780097" cy="954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Reviewer </a:t>
            </a:r>
          </a:p>
          <a:p>
            <a:pPr algn="ctr"/>
            <a:r>
              <a:rPr lang="en-US" sz="2400" dirty="0"/>
              <a:t>expertise</a:t>
            </a:r>
          </a:p>
        </p:txBody>
      </p:sp>
      <p:pic>
        <p:nvPicPr>
          <p:cNvPr id="27" name="Graphic 26" descr="Speech with solid fill">
            <a:extLst>
              <a:ext uri="{FF2B5EF4-FFF2-40B4-BE49-F238E27FC236}">
                <a16:creationId xmlns:a16="http://schemas.microsoft.com/office/drawing/2014/main" id="{F5452DF8-F1FF-382E-5D25-9E9080E10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360571" y="4853034"/>
            <a:ext cx="1254964" cy="125496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9A26F4-515C-2D6D-5F30-4C5A00FF4792}"/>
              </a:ext>
            </a:extLst>
          </p:cNvPr>
          <p:cNvCxnSpPr/>
          <p:nvPr/>
        </p:nvCxnSpPr>
        <p:spPr>
          <a:xfrm>
            <a:off x="5689009" y="5216777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B52F62-E104-671E-5A6C-0F9F29AC8662}"/>
              </a:ext>
            </a:extLst>
          </p:cNvPr>
          <p:cNvCxnSpPr/>
          <p:nvPr/>
        </p:nvCxnSpPr>
        <p:spPr>
          <a:xfrm>
            <a:off x="5689009" y="5372266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C80D04-FC0B-BE24-60E9-70E70155CDED}"/>
              </a:ext>
            </a:extLst>
          </p:cNvPr>
          <p:cNvCxnSpPr/>
          <p:nvPr/>
        </p:nvCxnSpPr>
        <p:spPr>
          <a:xfrm>
            <a:off x="5689009" y="5540692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Graphic 34" descr="Thumbs up sign with solid fill">
            <a:extLst>
              <a:ext uri="{FF2B5EF4-FFF2-40B4-BE49-F238E27FC236}">
                <a16:creationId xmlns:a16="http://schemas.microsoft.com/office/drawing/2014/main" id="{F2BD8868-A274-6B32-120A-621BC0A21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1224" y="4745165"/>
            <a:ext cx="664402" cy="664402"/>
          </a:xfrm>
          <a:prstGeom prst="rect">
            <a:avLst/>
          </a:prstGeom>
        </p:spPr>
      </p:pic>
      <p:pic>
        <p:nvPicPr>
          <p:cNvPr id="37" name="Graphic 36" descr="Thumbs up sign with solid fill">
            <a:extLst>
              <a:ext uri="{FF2B5EF4-FFF2-40B4-BE49-F238E27FC236}">
                <a16:creationId xmlns:a16="http://schemas.microsoft.com/office/drawing/2014/main" id="{85D14331-DF6A-AD6A-462D-73AC7731F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6527476" y="5294647"/>
            <a:ext cx="664402" cy="6644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8F01E2-D87D-29C6-6A9F-77C8606509EE}"/>
              </a:ext>
            </a:extLst>
          </p:cNvPr>
          <p:cNvSpPr txBox="1"/>
          <p:nvPr/>
        </p:nvSpPr>
        <p:spPr>
          <a:xfrm>
            <a:off x="831403" y="2101856"/>
            <a:ext cx="430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 given </a:t>
            </a:r>
            <a:r>
              <a:rPr lang="en-US" sz="2400" i="1" dirty="0"/>
              <a:t>reviewer-paper pair</a:t>
            </a:r>
          </a:p>
          <a:p>
            <a:pPr algn="ctr"/>
            <a:r>
              <a:rPr lang="en-US" sz="2400" dirty="0"/>
              <a:t>the affinity score measures: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C39AC-B4AD-15E0-62D9-5847143AE2AE}"/>
              </a:ext>
            </a:extLst>
          </p:cNvPr>
          <p:cNvSpPr txBox="1"/>
          <p:nvPr/>
        </p:nvSpPr>
        <p:spPr>
          <a:xfrm>
            <a:off x="3392098" y="4538754"/>
            <a:ext cx="219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 proxies for:</a:t>
            </a:r>
          </a:p>
        </p:txBody>
      </p:sp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1E03B475-54D1-3910-3386-3DD71CB78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8239" y="237876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437A6-E722-20A5-DD82-2DDD0D1D8E89}"/>
                  </a:ext>
                </a:extLst>
              </p:cNvPr>
              <p:cNvSpPr txBox="1"/>
              <p:nvPr/>
            </p:nvSpPr>
            <p:spPr>
              <a:xfrm>
                <a:off x="6367277" y="24134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437A6-E722-20A5-DD82-2DDD0D1D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7" y="241349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1BB762B-E612-E889-6AA7-E90026DD4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7282" y="1667661"/>
            <a:ext cx="745830" cy="74583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E06771-BD76-10D6-221B-6B2797D0C6B9}"/>
              </a:ext>
            </a:extLst>
          </p:cNvPr>
          <p:cNvCxnSpPr/>
          <p:nvPr/>
        </p:nvCxnSpPr>
        <p:spPr>
          <a:xfrm>
            <a:off x="5148469" y="2378766"/>
            <a:ext cx="429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FCE6DB-6ABD-77C7-777B-4C9FFE4F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564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3A3DF-E409-AF46-6F4E-C2383F3F2C7F}"/>
              </a:ext>
            </a:extLst>
          </p:cNvPr>
          <p:cNvSpPr/>
          <p:nvPr/>
        </p:nvSpPr>
        <p:spPr>
          <a:xfrm>
            <a:off x="370935" y="17397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EC18E-8B28-533A-29B8-D3896B726FB3}"/>
                  </a:ext>
                </a:extLst>
              </p:cNvPr>
              <p:cNvSpPr txBox="1"/>
              <p:nvPr/>
            </p:nvSpPr>
            <p:spPr>
              <a:xfrm>
                <a:off x="6393609" y="1924448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AEC18E-8B28-533A-29B8-D3896B72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09" y="1924448"/>
                <a:ext cx="6094562" cy="483017"/>
              </a:xfrm>
              <a:prstGeom prst="rect">
                <a:avLst/>
              </a:prstGeom>
              <a:blipFill>
                <a:blip r:embed="rId2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FF085-9D6E-B541-9898-6673DE63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01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3C93A-CC94-A36E-467F-13D48CA162F5}"/>
                  </a:ext>
                </a:extLst>
              </p:cNvPr>
              <p:cNvSpPr txBox="1"/>
              <p:nvPr/>
            </p:nvSpPr>
            <p:spPr>
              <a:xfrm>
                <a:off x="2174061" y="3008376"/>
                <a:ext cx="8016105" cy="2839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Generalization of </a:t>
                </a:r>
                <a:r>
                  <a:rPr lang="en-US" sz="2400" dirty="0" err="1"/>
                  <a:t>Birkhoff</a:t>
                </a:r>
                <a:r>
                  <a:rPr lang="en-US" sz="2400" dirty="0"/>
                  <a:t> von Neumann decomposition</a:t>
                </a:r>
              </a:p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Maintains constraints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73C93A-CC94-A36E-467F-13D48CA16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061" y="3008376"/>
                <a:ext cx="8016105" cy="2839367"/>
              </a:xfrm>
              <a:prstGeom prst="rect">
                <a:avLst/>
              </a:prstGeom>
              <a:blipFill>
                <a:blip r:embed="rId2"/>
                <a:stretch>
                  <a:fillRect l="-837" t="-1505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7348B4-23FF-8BF3-B19B-F4CF19D91C3E}"/>
              </a:ext>
            </a:extLst>
          </p:cNvPr>
          <p:cNvSpPr txBox="1"/>
          <p:nvPr/>
        </p:nvSpPr>
        <p:spPr>
          <a:xfrm>
            <a:off x="189781" y="6245525"/>
            <a:ext cx="1071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Budish et al. </a:t>
            </a:r>
            <a:r>
              <a:rPr lang="en-US" sz="1400" b="0" i="0" dirty="0">
                <a:effectLst/>
              </a:rPr>
              <a:t>Implementing random assignments: A generalization of the </a:t>
            </a:r>
            <a:r>
              <a:rPr lang="en-US" sz="1400" b="0" i="0" dirty="0" err="1">
                <a:effectLst/>
              </a:rPr>
              <a:t>birkhoff</a:t>
            </a:r>
            <a:r>
              <a:rPr lang="en-US" sz="1400" b="0" i="0" dirty="0">
                <a:effectLst/>
              </a:rPr>
              <a:t>-von </a:t>
            </a:r>
            <a:r>
              <a:rPr lang="en-US" sz="1400" b="0" i="0" dirty="0" err="1">
                <a:effectLst/>
              </a:rPr>
              <a:t>neumann</a:t>
            </a:r>
            <a:r>
              <a:rPr lang="en-US" sz="1400" b="0" i="0" dirty="0">
                <a:effectLst/>
              </a:rPr>
              <a:t> theorem. 2009.</a:t>
            </a:r>
          </a:p>
          <a:p>
            <a:r>
              <a:rPr lang="en-US" sz="1400" dirty="0" err="1"/>
              <a:t>Jecmen</a:t>
            </a:r>
            <a:r>
              <a:rPr lang="en-US" sz="1400" dirty="0"/>
              <a:t> et al. </a:t>
            </a:r>
            <a:r>
              <a:rPr lang="en-US" sz="1400" b="0" i="0" dirty="0">
                <a:effectLst/>
              </a:rPr>
              <a:t>Mitigating manipulation in peer review via randomized reviewer assignment</a:t>
            </a:r>
            <a:r>
              <a:rPr lang="en-US" sz="1400" dirty="0"/>
              <a:t>s. 2020.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CEA731-5F57-207C-3C03-DA23C2EF166E}"/>
              </a:ext>
            </a:extLst>
          </p:cNvPr>
          <p:cNvSpPr/>
          <p:nvPr/>
        </p:nvSpPr>
        <p:spPr>
          <a:xfrm>
            <a:off x="370935" y="17397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DE6A8-60B3-C65B-A229-706FAB2E86B7}"/>
                  </a:ext>
                </a:extLst>
              </p:cNvPr>
              <p:cNvSpPr txBox="1"/>
              <p:nvPr/>
            </p:nvSpPr>
            <p:spPr>
              <a:xfrm>
                <a:off x="6393609" y="1924448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7DE6A8-60B3-C65B-A229-706FAB2E8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09" y="1924448"/>
                <a:ext cx="6094562" cy="483017"/>
              </a:xfrm>
              <a:prstGeom prst="rect">
                <a:avLst/>
              </a:prstGeom>
              <a:blipFill>
                <a:blip r:embed="rId4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477F-BE3E-41BF-29B8-1281D3FDD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0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ICLR 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C83901-B12C-D719-96E0-6BA8B396C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2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/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about general convex uncertainty sets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810546-0062-BB58-7BA6-936DFE4BB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97" y="1981843"/>
                <a:ext cx="6729406" cy="461665"/>
              </a:xfrm>
              <a:prstGeom prst="rect">
                <a:avLst/>
              </a:prstGeom>
              <a:blipFill>
                <a:blip r:embed="rId2"/>
                <a:stretch>
                  <a:fillRect l="-1359" t="-9211" r="-45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7FEDC-1647-34AC-06C3-86CF45EB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B4D518-6862-8726-D1FD-B8A9836E1008}"/>
              </a:ext>
            </a:extLst>
          </p:cNvPr>
          <p:cNvSpPr txBox="1"/>
          <p:nvPr/>
        </p:nvSpPr>
        <p:spPr>
          <a:xfrm>
            <a:off x="838200" y="2645206"/>
            <a:ext cx="1023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Relax, then apply projected </a:t>
            </a:r>
            <a:r>
              <a:rPr lang="en-US" sz="2400" dirty="0" err="1"/>
              <a:t>subgradient</a:t>
            </a:r>
            <a:r>
              <a:rPr lang="en-US" sz="2400" dirty="0"/>
              <a:t> ascent against an “adversary”</a:t>
            </a:r>
          </a:p>
        </p:txBody>
      </p:sp>
    </p:spTree>
    <p:extLst>
      <p:ext uri="{BB962C8B-B14F-4D97-AF65-F5344CB8AC3E}">
        <p14:creationId xmlns:p14="http://schemas.microsoft.com/office/powerpoint/2010/main" val="1071387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5A3D71-65E8-2FE2-A349-468EDF01B8CE}"/>
              </a:ext>
            </a:extLst>
          </p:cNvPr>
          <p:cNvSpPr/>
          <p:nvPr/>
        </p:nvSpPr>
        <p:spPr>
          <a:xfrm>
            <a:off x="3678481" y="3254000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Uncertainty Sets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256E-85C0-2518-F9F8-5FC95864D7A7}"/>
              </a:ext>
            </a:extLst>
          </p:cNvPr>
          <p:cNvSpPr/>
          <p:nvPr/>
        </p:nvSpPr>
        <p:spPr>
          <a:xfrm>
            <a:off x="4090900" y="361979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B30AA2-0FB6-3928-6E5A-0045BA5E3C74}"/>
              </a:ext>
            </a:extLst>
          </p:cNvPr>
          <p:cNvCxnSpPr>
            <a:cxnSpLocks/>
          </p:cNvCxnSpPr>
          <p:nvPr/>
        </p:nvCxnSpPr>
        <p:spPr>
          <a:xfrm flipV="1">
            <a:off x="2947756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F637A-F556-C2DC-1F94-BC62828CD9B5}"/>
              </a:ext>
            </a:extLst>
          </p:cNvPr>
          <p:cNvCxnSpPr>
            <a:cxnSpLocks/>
          </p:cNvCxnSpPr>
          <p:nvPr/>
        </p:nvCxnSpPr>
        <p:spPr>
          <a:xfrm>
            <a:off x="2947756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/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AFA22D-4829-016A-9D26-2F0A8A6B5B4A}"/>
              </a:ext>
            </a:extLst>
          </p:cNvPr>
          <p:cNvSpPr txBox="1"/>
          <p:nvPr/>
        </p:nvSpPr>
        <p:spPr>
          <a:xfrm>
            <a:off x="2984839" y="1588567"/>
            <a:ext cx="2491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Independent</a:t>
            </a:r>
          </a:p>
          <a:p>
            <a:pPr algn="ctr"/>
            <a:r>
              <a:rPr lang="en-US" sz="2400" dirty="0"/>
              <a:t>Bounding Boxes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415283-B788-991E-5803-2A1FB6C6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5A3D71-65E8-2FE2-A349-468EDF01B8CE}"/>
              </a:ext>
            </a:extLst>
          </p:cNvPr>
          <p:cNvSpPr/>
          <p:nvPr/>
        </p:nvSpPr>
        <p:spPr>
          <a:xfrm>
            <a:off x="3678481" y="3254000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Uncertainty Sets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256E-85C0-2518-F9F8-5FC95864D7A7}"/>
              </a:ext>
            </a:extLst>
          </p:cNvPr>
          <p:cNvSpPr/>
          <p:nvPr/>
        </p:nvSpPr>
        <p:spPr>
          <a:xfrm>
            <a:off x="4090900" y="361979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B30AA2-0FB6-3928-6E5A-0045BA5E3C74}"/>
              </a:ext>
            </a:extLst>
          </p:cNvPr>
          <p:cNvCxnSpPr>
            <a:cxnSpLocks/>
          </p:cNvCxnSpPr>
          <p:nvPr/>
        </p:nvCxnSpPr>
        <p:spPr>
          <a:xfrm flipV="1">
            <a:off x="2947756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F637A-F556-C2DC-1F94-BC62828CD9B5}"/>
              </a:ext>
            </a:extLst>
          </p:cNvPr>
          <p:cNvCxnSpPr>
            <a:cxnSpLocks/>
          </p:cNvCxnSpPr>
          <p:nvPr/>
        </p:nvCxnSpPr>
        <p:spPr>
          <a:xfrm>
            <a:off x="2947756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/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AFA22D-4829-016A-9D26-2F0A8A6B5B4A}"/>
              </a:ext>
            </a:extLst>
          </p:cNvPr>
          <p:cNvSpPr txBox="1"/>
          <p:nvPr/>
        </p:nvSpPr>
        <p:spPr>
          <a:xfrm>
            <a:off x="2984839" y="1588567"/>
            <a:ext cx="2491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Independent</a:t>
            </a:r>
          </a:p>
          <a:p>
            <a:pPr algn="ctr"/>
            <a:r>
              <a:rPr lang="en-US" sz="2400" dirty="0"/>
              <a:t>Bounding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/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Optimize assuming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F31370F-A764-B30C-CB60-F96CDF195529}"/>
              </a:ext>
            </a:extLst>
          </p:cNvPr>
          <p:cNvSpPr/>
          <p:nvPr/>
        </p:nvSpPr>
        <p:spPr>
          <a:xfrm>
            <a:off x="3659261" y="39493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/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B8E806-66EF-61A9-E9A7-0DE14171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0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/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05A3D71-65E8-2FE2-A349-468EDF01B8CE}"/>
              </a:ext>
            </a:extLst>
          </p:cNvPr>
          <p:cNvSpPr/>
          <p:nvPr/>
        </p:nvSpPr>
        <p:spPr>
          <a:xfrm>
            <a:off x="3678481" y="3254000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Uncertainty Sets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256E-85C0-2518-F9F8-5FC95864D7A7}"/>
              </a:ext>
            </a:extLst>
          </p:cNvPr>
          <p:cNvSpPr/>
          <p:nvPr/>
        </p:nvSpPr>
        <p:spPr>
          <a:xfrm>
            <a:off x="4090900" y="361979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B30AA2-0FB6-3928-6E5A-0045BA5E3C74}"/>
              </a:ext>
            </a:extLst>
          </p:cNvPr>
          <p:cNvCxnSpPr>
            <a:cxnSpLocks/>
          </p:cNvCxnSpPr>
          <p:nvPr/>
        </p:nvCxnSpPr>
        <p:spPr>
          <a:xfrm flipV="1">
            <a:off x="2947756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F637A-F556-C2DC-1F94-BC62828CD9B5}"/>
              </a:ext>
            </a:extLst>
          </p:cNvPr>
          <p:cNvCxnSpPr>
            <a:cxnSpLocks/>
          </p:cNvCxnSpPr>
          <p:nvPr/>
        </p:nvCxnSpPr>
        <p:spPr>
          <a:xfrm>
            <a:off x="2947756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/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AFA22D-4829-016A-9D26-2F0A8A6B5B4A}"/>
              </a:ext>
            </a:extLst>
          </p:cNvPr>
          <p:cNvSpPr txBox="1"/>
          <p:nvPr/>
        </p:nvSpPr>
        <p:spPr>
          <a:xfrm>
            <a:off x="2984839" y="1588567"/>
            <a:ext cx="2491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Independent</a:t>
            </a:r>
          </a:p>
          <a:p>
            <a:pPr algn="ctr"/>
            <a:r>
              <a:rPr lang="en-US" sz="2400" dirty="0"/>
              <a:t>Bounding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/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Optimize assuming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F31370F-A764-B30C-CB60-F96CDF195529}"/>
              </a:ext>
            </a:extLst>
          </p:cNvPr>
          <p:cNvSpPr/>
          <p:nvPr/>
        </p:nvSpPr>
        <p:spPr>
          <a:xfrm>
            <a:off x="3659261" y="39493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A23653-DE50-4B23-CE26-ABCC190FF76E}"/>
              </a:ext>
            </a:extLst>
          </p:cNvPr>
          <p:cNvCxnSpPr>
            <a:cxnSpLocks/>
          </p:cNvCxnSpPr>
          <p:nvPr/>
        </p:nvCxnSpPr>
        <p:spPr>
          <a:xfrm flipV="1">
            <a:off x="6421622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53CD46-76C9-F5E9-68CC-9D7C318997BE}"/>
              </a:ext>
            </a:extLst>
          </p:cNvPr>
          <p:cNvCxnSpPr>
            <a:cxnSpLocks/>
          </p:cNvCxnSpPr>
          <p:nvPr/>
        </p:nvCxnSpPr>
        <p:spPr>
          <a:xfrm>
            <a:off x="6421622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A13C7951-7CA7-AE4D-D67D-AB49F5761C64}"/>
              </a:ext>
            </a:extLst>
          </p:cNvPr>
          <p:cNvSpPr>
            <a:spLocks noChangeAspect="1"/>
          </p:cNvSpPr>
          <p:nvPr/>
        </p:nvSpPr>
        <p:spPr>
          <a:xfrm>
            <a:off x="7118897" y="3116228"/>
            <a:ext cx="983173" cy="985254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DF1C44-5AAF-522E-605F-25040EA36BE8}"/>
                  </a:ext>
                </a:extLst>
              </p:cNvPr>
              <p:cNvSpPr txBox="1"/>
              <p:nvPr/>
            </p:nvSpPr>
            <p:spPr>
              <a:xfrm>
                <a:off x="7178845" y="3484219"/>
                <a:ext cx="564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9DF1C44-5AAF-522E-605F-25040EA36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45" y="3484219"/>
                <a:ext cx="564360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1FBC8D4-6EEF-67AB-149A-85664F7002A1}"/>
              </a:ext>
            </a:extLst>
          </p:cNvPr>
          <p:cNvSpPr/>
          <p:nvPr/>
        </p:nvSpPr>
        <p:spPr>
          <a:xfrm>
            <a:off x="7587625" y="35631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969B1-1F8F-99C7-D6A7-ACF174270E82}"/>
                  </a:ext>
                </a:extLst>
              </p:cNvPr>
              <p:cNvSpPr txBox="1"/>
              <p:nvPr/>
            </p:nvSpPr>
            <p:spPr>
              <a:xfrm>
                <a:off x="6710730" y="2615053"/>
                <a:ext cx="190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969B1-1F8F-99C7-D6A7-ACF174270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30" y="2615053"/>
                <a:ext cx="1907232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44DA9D-F39A-FB53-0FF6-CFAC80C9E14A}"/>
              </a:ext>
            </a:extLst>
          </p:cNvPr>
          <p:cNvSpPr txBox="1"/>
          <p:nvPr/>
        </p:nvSpPr>
        <p:spPr>
          <a:xfrm>
            <a:off x="6911488" y="1755515"/>
            <a:ext cx="11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DBAADC4-28A5-6572-61D1-8DF5FEE7E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42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5A3D71-65E8-2FE2-A349-468EDF01B8CE}"/>
              </a:ext>
            </a:extLst>
          </p:cNvPr>
          <p:cNvSpPr/>
          <p:nvPr/>
        </p:nvSpPr>
        <p:spPr>
          <a:xfrm>
            <a:off x="3678481" y="3254000"/>
            <a:ext cx="870555" cy="724898"/>
          </a:xfrm>
          <a:prstGeom prst="rect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309FA-33D7-E98F-B227-A20D716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Uncertainty Sets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56256E-85C0-2518-F9F8-5FC95864D7A7}"/>
              </a:ext>
            </a:extLst>
          </p:cNvPr>
          <p:cNvSpPr/>
          <p:nvPr/>
        </p:nvSpPr>
        <p:spPr>
          <a:xfrm>
            <a:off x="4090900" y="361979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B30AA2-0FB6-3928-6E5A-0045BA5E3C74}"/>
              </a:ext>
            </a:extLst>
          </p:cNvPr>
          <p:cNvCxnSpPr>
            <a:cxnSpLocks/>
          </p:cNvCxnSpPr>
          <p:nvPr/>
        </p:nvCxnSpPr>
        <p:spPr>
          <a:xfrm flipV="1">
            <a:off x="2947756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1F637A-F556-C2DC-1F94-BC62828CD9B5}"/>
              </a:ext>
            </a:extLst>
          </p:cNvPr>
          <p:cNvCxnSpPr>
            <a:cxnSpLocks/>
          </p:cNvCxnSpPr>
          <p:nvPr/>
        </p:nvCxnSpPr>
        <p:spPr>
          <a:xfrm>
            <a:off x="2947756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/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4BA52D-6062-D114-3ABB-4570E0D2A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2900419"/>
                <a:ext cx="72707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2AFA22D-4829-016A-9D26-2F0A8A6B5B4A}"/>
              </a:ext>
            </a:extLst>
          </p:cNvPr>
          <p:cNvSpPr txBox="1"/>
          <p:nvPr/>
        </p:nvSpPr>
        <p:spPr>
          <a:xfrm>
            <a:off x="2984839" y="1588567"/>
            <a:ext cx="2491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Independent</a:t>
            </a:r>
          </a:p>
          <a:p>
            <a:pPr algn="ctr"/>
            <a:r>
              <a:rPr lang="en-US" sz="2400" dirty="0"/>
              <a:t>Bounding Boxes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/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Optimize assuming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698AFA-ED00-950F-5746-312DAEE4E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64" y="5035476"/>
                <a:ext cx="2169671" cy="128483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F31370F-A764-B30C-CB60-F96CDF195529}"/>
              </a:ext>
            </a:extLst>
          </p:cNvPr>
          <p:cNvSpPr/>
          <p:nvPr/>
        </p:nvSpPr>
        <p:spPr>
          <a:xfrm>
            <a:off x="3659261" y="39493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/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ba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11317BE-E731-228B-6773-B3694D012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384" y="3837094"/>
                <a:ext cx="507238" cy="479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A23653-DE50-4B23-CE26-ABCC190FF76E}"/>
              </a:ext>
            </a:extLst>
          </p:cNvPr>
          <p:cNvCxnSpPr>
            <a:cxnSpLocks/>
          </p:cNvCxnSpPr>
          <p:nvPr/>
        </p:nvCxnSpPr>
        <p:spPr>
          <a:xfrm flipV="1">
            <a:off x="6421622" y="254180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53CD46-76C9-F5E9-68CC-9D7C318997BE}"/>
              </a:ext>
            </a:extLst>
          </p:cNvPr>
          <p:cNvCxnSpPr>
            <a:cxnSpLocks/>
          </p:cNvCxnSpPr>
          <p:nvPr/>
        </p:nvCxnSpPr>
        <p:spPr>
          <a:xfrm>
            <a:off x="6421622" y="462797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A8AF51A-CA93-FF38-75A7-A33A917C1A3F}"/>
              </a:ext>
            </a:extLst>
          </p:cNvPr>
          <p:cNvSpPr txBox="1"/>
          <p:nvPr/>
        </p:nvSpPr>
        <p:spPr>
          <a:xfrm>
            <a:off x="6911488" y="1755515"/>
            <a:ext cx="11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9520347-4DE5-CA59-BB07-3150F5CDC575}"/>
                  </a:ext>
                </a:extLst>
              </p:cNvPr>
              <p:cNvSpPr/>
              <p:nvPr/>
            </p:nvSpPr>
            <p:spPr>
              <a:xfrm>
                <a:off x="6479930" y="5035476"/>
                <a:ext cx="2169671" cy="12848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Optimize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9520347-4DE5-CA59-BB07-3150F5CDC5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930" y="5035476"/>
                <a:ext cx="2169671" cy="128483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A13C7951-7CA7-AE4D-D67D-AB49F5761C64}"/>
              </a:ext>
            </a:extLst>
          </p:cNvPr>
          <p:cNvSpPr>
            <a:spLocks noChangeAspect="1"/>
          </p:cNvSpPr>
          <p:nvPr/>
        </p:nvSpPr>
        <p:spPr>
          <a:xfrm>
            <a:off x="7118897" y="3116228"/>
            <a:ext cx="983173" cy="985254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969B1-1F8F-99C7-D6A7-ACF174270E82}"/>
                  </a:ext>
                </a:extLst>
              </p:cNvPr>
              <p:cNvSpPr txBox="1"/>
              <p:nvPr/>
            </p:nvSpPr>
            <p:spPr>
              <a:xfrm>
                <a:off x="6710730" y="2615053"/>
                <a:ext cx="1907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ℬ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969B1-1F8F-99C7-D6A7-ACF174270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30" y="2615053"/>
                <a:ext cx="1907232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67EB5-2619-6D7F-4C95-39BBC721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64853-459B-1C7B-3EDB-9A23A04E872E}"/>
                  </a:ext>
                </a:extLst>
              </p:cNvPr>
              <p:cNvSpPr txBox="1"/>
              <p:nvPr/>
            </p:nvSpPr>
            <p:spPr>
              <a:xfrm>
                <a:off x="7178845" y="3484219"/>
                <a:ext cx="5643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64853-459B-1C7B-3EDB-9A23A04E8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845" y="3484219"/>
                <a:ext cx="564360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83126BE5-BA73-853B-38ED-47DBF5AB6AA8}"/>
              </a:ext>
            </a:extLst>
          </p:cNvPr>
          <p:cNvSpPr/>
          <p:nvPr/>
        </p:nvSpPr>
        <p:spPr>
          <a:xfrm>
            <a:off x="7587625" y="356313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8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8C51ED-FB39-9129-7B2F-4EACC7986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358961"/>
              </p:ext>
            </p:extLst>
          </p:nvPr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AF1BF-02E8-379C-057B-9DB61C11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08C51ED-FB39-9129-7B2F-4EACC79860B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360ED496-02A7-5F9A-9D45-184989681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098" y="2603000"/>
            <a:ext cx="9412602" cy="1483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48851-7B35-B209-DD83-1646B70B3AA9}"/>
                  </a:ext>
                </a:extLst>
              </p:cNvPr>
              <p:cNvSpPr txBox="1"/>
              <p:nvPr/>
            </p:nvSpPr>
            <p:spPr>
              <a:xfrm>
                <a:off x="1387230" y="4537948"/>
                <a:ext cx="4733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as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 CI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48851-7B35-B209-DD83-1646B70B3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230" y="4537948"/>
                <a:ext cx="4733091" cy="461665"/>
              </a:xfrm>
              <a:prstGeom prst="rect">
                <a:avLst/>
              </a:prstGeom>
              <a:blipFill>
                <a:blip r:embed="rId8"/>
                <a:stretch>
                  <a:fillRect l="-2062" t="-9211" r="-129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DE9AA-6BE5-49EB-FC84-60C1375E6680}"/>
                  </a:ext>
                </a:extLst>
              </p:cNvPr>
              <p:cNvSpPr txBox="1"/>
              <p:nvPr/>
            </p:nvSpPr>
            <p:spPr>
              <a:xfrm>
                <a:off x="2353058" y="5149143"/>
                <a:ext cx="2904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is the base scores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0DE9AA-6BE5-49EB-FC84-60C1375E6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058" y="5149143"/>
                <a:ext cx="2904449" cy="461665"/>
              </a:xfrm>
              <a:prstGeom prst="rect">
                <a:avLst/>
              </a:prstGeom>
              <a:blipFill>
                <a:blip r:embed="rId9"/>
                <a:stretch>
                  <a:fillRect l="-420" t="-9333" r="-252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A4976E-6C51-29B7-AD65-1E200C13EEDD}"/>
                  </a:ext>
                </a:extLst>
              </p:cNvPr>
              <p:cNvSpPr txBox="1"/>
              <p:nvPr/>
            </p:nvSpPr>
            <p:spPr>
              <a:xfrm>
                <a:off x="526211" y="5760339"/>
                <a:ext cx="72769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400" dirty="0"/>
                  <a:t> is diagonal, based on number of missing sources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A4976E-6C51-29B7-AD65-1E200C13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11" y="5760339"/>
                <a:ext cx="7276992" cy="461665"/>
              </a:xfrm>
              <a:prstGeom prst="rect">
                <a:avLst/>
              </a:prstGeom>
              <a:blipFill>
                <a:blip r:embed="rId10"/>
                <a:stretch>
                  <a:fillRect l="-168" t="-9211" r="-33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24F8A7D-E274-E44D-D9D5-A2237B44468E}"/>
              </a:ext>
            </a:extLst>
          </p:cNvPr>
          <p:cNvSpPr>
            <a:spLocks noChangeAspect="1"/>
          </p:cNvSpPr>
          <p:nvPr/>
        </p:nvSpPr>
        <p:spPr>
          <a:xfrm>
            <a:off x="8800148" y="5129952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CEE587-6830-A89D-11FA-AC911D363A94}"/>
              </a:ext>
            </a:extLst>
          </p:cNvPr>
          <p:cNvCxnSpPr>
            <a:cxnSpLocks/>
          </p:cNvCxnSpPr>
          <p:nvPr/>
        </p:nvCxnSpPr>
        <p:spPr>
          <a:xfrm flipV="1">
            <a:off x="8472763" y="4240752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ED88D-A71B-989C-66C8-57C3C234E936}"/>
              </a:ext>
            </a:extLst>
          </p:cNvPr>
          <p:cNvCxnSpPr>
            <a:cxnSpLocks/>
          </p:cNvCxnSpPr>
          <p:nvPr/>
        </p:nvCxnSpPr>
        <p:spPr>
          <a:xfrm>
            <a:off x="8472763" y="6326917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3FA7A2-A6FC-C3D8-0819-AED62CD7ABA7}"/>
                  </a:ext>
                </a:extLst>
              </p:cNvPr>
              <p:cNvSpPr txBox="1"/>
              <p:nvPr/>
            </p:nvSpPr>
            <p:spPr>
              <a:xfrm>
                <a:off x="8570281" y="4835122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3FA7A2-A6FC-C3D8-0819-AED62CD7A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281" y="4835122"/>
                <a:ext cx="60519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10833E-57EB-0444-59A2-4C3DEF641C4B}"/>
                  </a:ext>
                </a:extLst>
              </p:cNvPr>
              <p:cNvSpPr txBox="1"/>
              <p:nvPr/>
            </p:nvSpPr>
            <p:spPr>
              <a:xfrm>
                <a:off x="9076579" y="5374648"/>
                <a:ext cx="472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10833E-57EB-0444-59A2-4C3DEF641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579" y="5374648"/>
                <a:ext cx="472839" cy="461665"/>
              </a:xfrm>
              <a:prstGeom prst="rect">
                <a:avLst/>
              </a:prstGeom>
              <a:blipFill>
                <a:blip r:embed="rId1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A1C2B61-A663-D39E-51E4-6198DFF5CFFA}"/>
              </a:ext>
            </a:extLst>
          </p:cNvPr>
          <p:cNvSpPr/>
          <p:nvPr/>
        </p:nvSpPr>
        <p:spPr>
          <a:xfrm>
            <a:off x="9428238" y="54869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D224B5-EA77-D3D0-D6D3-95B58D6F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B4CD-50D7-8D8B-6CF9-6C098993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affinity scores?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0DEDF11-90DC-CDC8-A27A-A7496DDD346A}"/>
              </a:ext>
            </a:extLst>
          </p:cNvPr>
          <p:cNvSpPr/>
          <p:nvPr/>
        </p:nvSpPr>
        <p:spPr>
          <a:xfrm>
            <a:off x="1079988" y="3342757"/>
            <a:ext cx="1780097" cy="954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Reviewer </a:t>
            </a:r>
          </a:p>
          <a:p>
            <a:pPr algn="ctr"/>
            <a:r>
              <a:rPr lang="en-US" sz="2400" dirty="0"/>
              <a:t>interest</a:t>
            </a:r>
          </a:p>
        </p:txBody>
      </p:sp>
      <p:pic>
        <p:nvPicPr>
          <p:cNvPr id="20" name="Picture 19" descr="A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34AFBBE1-07BC-AF9A-CD86-76515D489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10" y="3278975"/>
            <a:ext cx="1556608" cy="1037739"/>
          </a:xfrm>
          <a:prstGeom prst="rect">
            <a:avLst/>
          </a:prstGeom>
        </p:spPr>
      </p:pic>
      <p:pic>
        <p:nvPicPr>
          <p:cNvPr id="23" name="Graphic 22" descr="Graduation cap outline">
            <a:extLst>
              <a:ext uri="{FF2B5EF4-FFF2-40B4-BE49-F238E27FC236}">
                <a16:creationId xmlns:a16="http://schemas.microsoft.com/office/drawing/2014/main" id="{F359CFF1-3EB8-3358-7C81-1992CB7B6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5535" y="3230670"/>
            <a:ext cx="1201780" cy="1201780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3458BE2-F576-E47E-1ED6-B0E5A0651F44}"/>
              </a:ext>
            </a:extLst>
          </p:cNvPr>
          <p:cNvSpPr/>
          <p:nvPr/>
        </p:nvSpPr>
        <p:spPr>
          <a:xfrm>
            <a:off x="1398509" y="5207549"/>
            <a:ext cx="3749960" cy="476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Predicted review quality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50290B-75BF-3351-2817-634DEFEFB317}"/>
              </a:ext>
            </a:extLst>
          </p:cNvPr>
          <p:cNvSpPr/>
          <p:nvPr/>
        </p:nvSpPr>
        <p:spPr>
          <a:xfrm>
            <a:off x="4787185" y="3354494"/>
            <a:ext cx="1780097" cy="954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Reviewer </a:t>
            </a:r>
          </a:p>
          <a:p>
            <a:pPr algn="ctr"/>
            <a:r>
              <a:rPr lang="en-US" sz="2400" dirty="0"/>
              <a:t>expertise</a:t>
            </a:r>
          </a:p>
        </p:txBody>
      </p:sp>
      <p:pic>
        <p:nvPicPr>
          <p:cNvPr id="27" name="Graphic 26" descr="Speech with solid fill">
            <a:extLst>
              <a:ext uri="{FF2B5EF4-FFF2-40B4-BE49-F238E27FC236}">
                <a16:creationId xmlns:a16="http://schemas.microsoft.com/office/drawing/2014/main" id="{F5452DF8-F1FF-382E-5D25-9E9080E10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360571" y="4853034"/>
            <a:ext cx="1254964" cy="125496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9A26F4-515C-2D6D-5F30-4C5A00FF4792}"/>
              </a:ext>
            </a:extLst>
          </p:cNvPr>
          <p:cNvCxnSpPr/>
          <p:nvPr/>
        </p:nvCxnSpPr>
        <p:spPr>
          <a:xfrm>
            <a:off x="5689009" y="5216777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B52F62-E104-671E-5A6C-0F9F29AC8662}"/>
              </a:ext>
            </a:extLst>
          </p:cNvPr>
          <p:cNvCxnSpPr/>
          <p:nvPr/>
        </p:nvCxnSpPr>
        <p:spPr>
          <a:xfrm>
            <a:off x="5689009" y="5372266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C80D04-FC0B-BE24-60E9-70E70155CDED}"/>
              </a:ext>
            </a:extLst>
          </p:cNvPr>
          <p:cNvCxnSpPr/>
          <p:nvPr/>
        </p:nvCxnSpPr>
        <p:spPr>
          <a:xfrm>
            <a:off x="5689009" y="5540692"/>
            <a:ext cx="59067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Graphic 34" descr="Thumbs up sign with solid fill">
            <a:extLst>
              <a:ext uri="{FF2B5EF4-FFF2-40B4-BE49-F238E27FC236}">
                <a16:creationId xmlns:a16="http://schemas.microsoft.com/office/drawing/2014/main" id="{F2BD8868-A274-6B32-120A-621BC0A21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1224" y="4745165"/>
            <a:ext cx="664402" cy="664402"/>
          </a:xfrm>
          <a:prstGeom prst="rect">
            <a:avLst/>
          </a:prstGeom>
        </p:spPr>
      </p:pic>
      <p:pic>
        <p:nvPicPr>
          <p:cNvPr id="37" name="Graphic 36" descr="Thumbs up sign with solid fill">
            <a:extLst>
              <a:ext uri="{FF2B5EF4-FFF2-40B4-BE49-F238E27FC236}">
                <a16:creationId xmlns:a16="http://schemas.microsoft.com/office/drawing/2014/main" id="{85D14331-DF6A-AD6A-462D-73AC7731F8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6527476" y="5294647"/>
            <a:ext cx="664402" cy="66440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08F01E2-D87D-29C6-6A9F-77C8606509EE}"/>
              </a:ext>
            </a:extLst>
          </p:cNvPr>
          <p:cNvSpPr txBox="1"/>
          <p:nvPr/>
        </p:nvSpPr>
        <p:spPr>
          <a:xfrm>
            <a:off x="831403" y="2101856"/>
            <a:ext cx="4304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For given </a:t>
            </a:r>
            <a:r>
              <a:rPr lang="en-US" sz="2400" i="1" dirty="0"/>
              <a:t>reviewer-paper pair</a:t>
            </a:r>
          </a:p>
          <a:p>
            <a:pPr algn="ctr"/>
            <a:r>
              <a:rPr lang="en-US" sz="2400" dirty="0"/>
              <a:t>the affinity score measures: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9C39AC-B4AD-15E0-62D9-5847143AE2AE}"/>
              </a:ext>
            </a:extLst>
          </p:cNvPr>
          <p:cNvSpPr txBox="1"/>
          <p:nvPr/>
        </p:nvSpPr>
        <p:spPr>
          <a:xfrm>
            <a:off x="3392098" y="4538754"/>
            <a:ext cx="219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 proxies for: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B9C200-33E8-660C-2F76-1897555A5A45}"/>
              </a:ext>
            </a:extLst>
          </p:cNvPr>
          <p:cNvSpPr/>
          <p:nvPr/>
        </p:nvSpPr>
        <p:spPr>
          <a:xfrm>
            <a:off x="8137676" y="4217087"/>
            <a:ext cx="3381555" cy="9996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 to measure/predict</a:t>
            </a:r>
          </a:p>
        </p:txBody>
      </p:sp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1E03B475-54D1-3910-3386-3DD71CB788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8239" y="237876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437A6-E722-20A5-DD82-2DDD0D1D8E89}"/>
                  </a:ext>
                </a:extLst>
              </p:cNvPr>
              <p:cNvSpPr txBox="1"/>
              <p:nvPr/>
            </p:nvSpPr>
            <p:spPr>
              <a:xfrm>
                <a:off x="6367277" y="241349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437A6-E722-20A5-DD82-2DDD0D1D8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277" y="241349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1BB762B-E612-E889-6AA7-E90026DD44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67282" y="1667661"/>
            <a:ext cx="745830" cy="74583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E06771-BD76-10D6-221B-6B2797D0C6B9}"/>
              </a:ext>
            </a:extLst>
          </p:cNvPr>
          <p:cNvCxnSpPr/>
          <p:nvPr/>
        </p:nvCxnSpPr>
        <p:spPr>
          <a:xfrm>
            <a:off x="5148469" y="2378766"/>
            <a:ext cx="429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70E4E-D97B-05D7-B096-EC6039A9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57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FEE20B-B528-5B4D-4B67-2143E09FC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3" b="204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00B17-8FEB-5C92-8604-26AA7A445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Extensions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1D67D-B33F-BF27-F50E-7DC5538B1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800" dirty="0"/>
              <a:t>(and Related Problems)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154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7E57-CD4F-D5E1-43DD-F0EE4855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Learning Bids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220AAD-AD9F-89DF-2727-3A9BD7F05F0F}"/>
              </a:ext>
            </a:extLst>
          </p:cNvPr>
          <p:cNvSpPr>
            <a:spLocks noChangeAspect="1"/>
          </p:cNvSpPr>
          <p:nvPr/>
        </p:nvSpPr>
        <p:spPr>
          <a:xfrm>
            <a:off x="9082398" y="4656612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C8D980-56FF-DF9E-A927-C3909EEE1464}"/>
              </a:ext>
            </a:extLst>
          </p:cNvPr>
          <p:cNvCxnSpPr>
            <a:cxnSpLocks/>
          </p:cNvCxnSpPr>
          <p:nvPr/>
        </p:nvCxnSpPr>
        <p:spPr>
          <a:xfrm flipV="1">
            <a:off x="8755013" y="3767412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06C4E8-120F-ED8E-86E1-723D6D3FAE70}"/>
              </a:ext>
            </a:extLst>
          </p:cNvPr>
          <p:cNvCxnSpPr>
            <a:cxnSpLocks/>
          </p:cNvCxnSpPr>
          <p:nvPr/>
        </p:nvCxnSpPr>
        <p:spPr>
          <a:xfrm>
            <a:off x="8755013" y="5853577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93B36A-D225-8431-F64B-E66290FED393}"/>
                  </a:ext>
                </a:extLst>
              </p:cNvPr>
              <p:cNvSpPr txBox="1"/>
              <p:nvPr/>
            </p:nvSpPr>
            <p:spPr>
              <a:xfrm>
                <a:off x="8852531" y="4361782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93B36A-D225-8431-F64B-E66290FED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531" y="4361782"/>
                <a:ext cx="60519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06F63-AF67-69CD-48AC-9286F04AF644}"/>
                  </a:ext>
                </a:extLst>
              </p:cNvPr>
              <p:cNvSpPr txBox="1"/>
              <p:nvPr/>
            </p:nvSpPr>
            <p:spPr>
              <a:xfrm>
                <a:off x="5294061" y="2715909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706F63-AF67-69CD-48AC-9286F04A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061" y="2715909"/>
                <a:ext cx="379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20A76-59D0-10C1-61A6-523540C4840D}"/>
                  </a:ext>
                </a:extLst>
              </p:cNvPr>
              <p:cNvSpPr txBox="1"/>
              <p:nvPr/>
            </p:nvSpPr>
            <p:spPr>
              <a:xfrm>
                <a:off x="7498776" y="2715909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20A76-59D0-10C1-61A6-523540C48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76" y="2715909"/>
                <a:ext cx="379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DBE96A-9316-8653-2EB3-6D4C53851BAE}"/>
                  </a:ext>
                </a:extLst>
              </p:cNvPr>
              <p:cNvSpPr txBox="1"/>
              <p:nvPr/>
            </p:nvSpPr>
            <p:spPr>
              <a:xfrm>
                <a:off x="9811381" y="2715909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CDBE96A-9316-8653-2EB3-6D4C53851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381" y="2715909"/>
                <a:ext cx="3797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6604F7-70D0-88F9-2D24-A0EB33FF6662}"/>
                  </a:ext>
                </a:extLst>
              </p:cNvPr>
              <p:cNvSpPr txBox="1"/>
              <p:nvPr/>
            </p:nvSpPr>
            <p:spPr>
              <a:xfrm>
                <a:off x="5310537" y="2995420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B6604F7-70D0-88F9-2D24-A0EB33FF6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37" y="2995420"/>
                <a:ext cx="3797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B112C-D606-F167-84B0-F27A584DF1FA}"/>
                  </a:ext>
                </a:extLst>
              </p:cNvPr>
              <p:cNvSpPr txBox="1"/>
              <p:nvPr/>
            </p:nvSpPr>
            <p:spPr>
              <a:xfrm>
                <a:off x="7507402" y="2978725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CB112C-D606-F167-84B0-F27A584D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402" y="2978725"/>
                <a:ext cx="37970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CD304-F4C1-0459-B31A-9FC6FB6C8E77}"/>
                  </a:ext>
                </a:extLst>
              </p:cNvPr>
              <p:cNvSpPr txBox="1"/>
              <p:nvPr/>
            </p:nvSpPr>
            <p:spPr>
              <a:xfrm>
                <a:off x="9820007" y="2978725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FCD304-F4C1-0459-B31A-9FC6FB6C8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007" y="2978725"/>
                <a:ext cx="3797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365979-12AD-5632-EE2B-8FAB01A3D561}"/>
                  </a:ext>
                </a:extLst>
              </p:cNvPr>
              <p:cNvSpPr txBox="1"/>
              <p:nvPr/>
            </p:nvSpPr>
            <p:spPr>
              <a:xfrm>
                <a:off x="4653536" y="294310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B365979-12AD-5632-EE2B-8FAB01A3D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536" y="2943103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909E31-5891-F93A-C8B4-187FE4EEFE19}"/>
                  </a:ext>
                </a:extLst>
              </p:cNvPr>
              <p:cNvSpPr txBox="1"/>
              <p:nvPr/>
            </p:nvSpPr>
            <p:spPr>
              <a:xfrm>
                <a:off x="6857475" y="291956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909E31-5891-F93A-C8B4-187FE4EE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475" y="2919564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60E2B3-C51E-83B4-4A25-6B11B6EB0781}"/>
                  </a:ext>
                </a:extLst>
              </p:cNvPr>
              <p:cNvSpPr txBox="1"/>
              <p:nvPr/>
            </p:nvSpPr>
            <p:spPr>
              <a:xfrm>
                <a:off x="9157106" y="291880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60E2B3-C51E-83B4-4A25-6B11B6EB0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106" y="2918807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FF97FFD-9815-74B8-A330-8A31C409C964}"/>
              </a:ext>
            </a:extLst>
          </p:cNvPr>
          <p:cNvSpPr txBox="1"/>
          <p:nvPr/>
        </p:nvSpPr>
        <p:spPr>
          <a:xfrm>
            <a:off x="4607865" y="2055813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27C23E-EDFE-788E-15E1-23373A7802CA}"/>
              </a:ext>
            </a:extLst>
          </p:cNvPr>
          <p:cNvSpPr/>
          <p:nvPr/>
        </p:nvSpPr>
        <p:spPr>
          <a:xfrm>
            <a:off x="5132201" y="2891045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EAFA4E-90F4-F5A2-5159-D8182712ADE8}"/>
                  </a:ext>
                </a:extLst>
              </p:cNvPr>
              <p:cNvSpPr txBox="1"/>
              <p:nvPr/>
            </p:nvSpPr>
            <p:spPr>
              <a:xfrm>
                <a:off x="5273592" y="2945739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6EAFA4E-90F4-F5A2-5159-D8182712A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92" y="2945739"/>
                <a:ext cx="37970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C34193A-DCE4-A161-6D95-1D693061B3C0}"/>
              </a:ext>
            </a:extLst>
          </p:cNvPr>
          <p:cNvSpPr txBox="1"/>
          <p:nvPr/>
        </p:nvSpPr>
        <p:spPr>
          <a:xfrm>
            <a:off x="6441113" y="2055813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A27C82-1B77-0044-379C-3BD9A13C182A}"/>
              </a:ext>
            </a:extLst>
          </p:cNvPr>
          <p:cNvSpPr/>
          <p:nvPr/>
        </p:nvSpPr>
        <p:spPr>
          <a:xfrm>
            <a:off x="7336916" y="2891045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3A87C7-D8AB-4F33-8AD5-EF42A71AEB76}"/>
                  </a:ext>
                </a:extLst>
              </p:cNvPr>
              <p:cNvSpPr txBox="1"/>
              <p:nvPr/>
            </p:nvSpPr>
            <p:spPr>
              <a:xfrm>
                <a:off x="7470457" y="2929044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63A87C7-D8AB-4F33-8AD5-EF42A71AE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457" y="2929044"/>
                <a:ext cx="379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F27998BD-F822-16D1-1AE5-9ED7FA8DC3F1}"/>
              </a:ext>
            </a:extLst>
          </p:cNvPr>
          <p:cNvSpPr txBox="1"/>
          <p:nvPr/>
        </p:nvSpPr>
        <p:spPr>
          <a:xfrm>
            <a:off x="8755013" y="2055813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2B8463-7BC7-8BAF-E186-9EBE6FBBC4B8}"/>
              </a:ext>
            </a:extLst>
          </p:cNvPr>
          <p:cNvSpPr/>
          <p:nvPr/>
        </p:nvSpPr>
        <p:spPr>
          <a:xfrm>
            <a:off x="9649521" y="2891045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7778ED-21BE-CD89-B5AA-0118FFC79F60}"/>
                  </a:ext>
                </a:extLst>
              </p:cNvPr>
              <p:cNvSpPr txBox="1"/>
              <p:nvPr/>
            </p:nvSpPr>
            <p:spPr>
              <a:xfrm>
                <a:off x="9783062" y="2929044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7778ED-21BE-CD89-B5AA-0118FFC79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062" y="2929044"/>
                <a:ext cx="37970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A0E184-FB30-AEA5-1F8E-CC4F3170F3C0}"/>
                  </a:ext>
                </a:extLst>
              </p:cNvPr>
              <p:cNvSpPr txBox="1"/>
              <p:nvPr/>
            </p:nvSpPr>
            <p:spPr>
              <a:xfrm>
                <a:off x="6283332" y="2940707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A0E184-FB30-AEA5-1F8E-CC4F3170F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332" y="2940707"/>
                <a:ext cx="513247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2466DD-54C1-0E55-CD51-C4AF9E767987}"/>
                  </a:ext>
                </a:extLst>
              </p:cNvPr>
              <p:cNvSpPr txBox="1"/>
              <p:nvPr/>
            </p:nvSpPr>
            <p:spPr>
              <a:xfrm>
                <a:off x="8572190" y="2954991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2466DD-54C1-0E55-CD51-C4AF9E767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190" y="2954991"/>
                <a:ext cx="513247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C2C31D-4CC7-D5FF-CF19-D29430A500A4}"/>
              </a:ext>
            </a:extLst>
          </p:cNvPr>
          <p:cNvCxnSpPr>
            <a:cxnSpLocks/>
          </p:cNvCxnSpPr>
          <p:nvPr/>
        </p:nvCxnSpPr>
        <p:spPr>
          <a:xfrm flipH="1">
            <a:off x="3991711" y="2673532"/>
            <a:ext cx="746288" cy="554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70" descr="Document with solid fill">
            <a:extLst>
              <a:ext uri="{FF2B5EF4-FFF2-40B4-BE49-F238E27FC236}">
                <a16:creationId xmlns:a16="http://schemas.microsoft.com/office/drawing/2014/main" id="{44FF4BE0-C6EF-DC9C-2977-8EC25E1831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33935" y="5508384"/>
            <a:ext cx="626494" cy="626494"/>
          </a:xfrm>
          <a:prstGeom prst="rect">
            <a:avLst/>
          </a:prstGeom>
        </p:spPr>
      </p:pic>
      <p:pic>
        <p:nvPicPr>
          <p:cNvPr id="39" name="Graphic 71" descr="Document with solid fill">
            <a:extLst>
              <a:ext uri="{FF2B5EF4-FFF2-40B4-BE49-F238E27FC236}">
                <a16:creationId xmlns:a16="http://schemas.microsoft.com/office/drawing/2014/main" id="{97EF2EF7-36AB-0D03-2EBE-E89FE2A92A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935" y="487104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E8313D-CDF7-E4B4-A0B5-33CE1A01B201}"/>
                  </a:ext>
                </a:extLst>
              </p:cNvPr>
              <p:cNvSpPr txBox="1"/>
              <p:nvPr/>
            </p:nvSpPr>
            <p:spPr>
              <a:xfrm>
                <a:off x="1522973" y="490577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E8313D-CDF7-E4B4-A0B5-33CE1A01B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73" y="4905770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FF32F8-DC55-2BCE-C012-1CDEFE935E6A}"/>
                  </a:ext>
                </a:extLst>
              </p:cNvPr>
              <p:cNvSpPr txBox="1"/>
              <p:nvPr/>
            </p:nvSpPr>
            <p:spPr>
              <a:xfrm>
                <a:off x="2271160" y="490577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8FF32F8-DC55-2BCE-C012-1CDEFE935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160" y="4905770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899B53-B75A-C4C2-1E7F-045A88E150DB}"/>
                  </a:ext>
                </a:extLst>
              </p:cNvPr>
              <p:cNvSpPr txBox="1"/>
              <p:nvPr/>
            </p:nvSpPr>
            <p:spPr>
              <a:xfrm>
                <a:off x="2989367" y="490577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E899B53-B75A-C4C2-1E7F-045A88E15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67" y="4905770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D0D7B7-BA9D-9B6E-5148-11D925F43D0A}"/>
                  </a:ext>
                </a:extLst>
              </p:cNvPr>
              <p:cNvSpPr txBox="1"/>
              <p:nvPr/>
            </p:nvSpPr>
            <p:spPr>
              <a:xfrm>
                <a:off x="3667894" y="490577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D0D7B7-BA9D-9B6E-5148-11D925F4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94" y="4905770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3F0134-9C54-7E39-A110-B95D568E0879}"/>
                  </a:ext>
                </a:extLst>
              </p:cNvPr>
              <p:cNvSpPr txBox="1"/>
              <p:nvPr/>
            </p:nvSpPr>
            <p:spPr>
              <a:xfrm>
                <a:off x="1522973" y="558139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A3F0134-9C54-7E39-A110-B95D568E0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973" y="5581393"/>
                <a:ext cx="34889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86AF4E-470E-7D6B-6358-25B803399543}"/>
                  </a:ext>
                </a:extLst>
              </p:cNvPr>
              <p:cNvSpPr txBox="1"/>
              <p:nvPr/>
            </p:nvSpPr>
            <p:spPr>
              <a:xfrm>
                <a:off x="2271160" y="558139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C86AF4E-470E-7D6B-6358-25B803399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160" y="5581393"/>
                <a:ext cx="34889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42A84E-7F83-39D3-0074-FCC5F638406D}"/>
                  </a:ext>
                </a:extLst>
              </p:cNvPr>
              <p:cNvSpPr txBox="1"/>
              <p:nvPr/>
            </p:nvSpPr>
            <p:spPr>
              <a:xfrm>
                <a:off x="2989367" y="558139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142A84E-7F83-39D3-0074-FCC5F6384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367" y="5581393"/>
                <a:ext cx="34889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CE1EFB-D171-70E1-2836-05323C433EF4}"/>
                  </a:ext>
                </a:extLst>
              </p:cNvPr>
              <p:cNvSpPr txBox="1"/>
              <p:nvPr/>
            </p:nvSpPr>
            <p:spPr>
              <a:xfrm>
                <a:off x="3660399" y="558139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7CE1EFB-D171-70E1-2836-05323C433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399" y="5581393"/>
                <a:ext cx="34889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Graphic 47" descr="User with solid fill">
            <a:extLst>
              <a:ext uri="{FF2B5EF4-FFF2-40B4-BE49-F238E27FC236}">
                <a16:creationId xmlns:a16="http://schemas.microsoft.com/office/drawing/2014/main" id="{875BC2E1-60D9-D7A7-19A7-C3F5CE19B49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799688" y="4159939"/>
            <a:ext cx="745830" cy="745830"/>
          </a:xfrm>
          <a:prstGeom prst="rect">
            <a:avLst/>
          </a:prstGeom>
        </p:spPr>
      </p:pic>
      <p:pic>
        <p:nvPicPr>
          <p:cNvPr id="49" name="Graphic 48" descr="User with solid fill">
            <a:extLst>
              <a:ext uri="{FF2B5EF4-FFF2-40B4-BE49-F238E27FC236}">
                <a16:creationId xmlns:a16="http://schemas.microsoft.com/office/drawing/2014/main" id="{B32EAB84-F13A-8046-DECD-59CCDC1A2AE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476386" y="4159939"/>
            <a:ext cx="745830" cy="745830"/>
          </a:xfrm>
          <a:prstGeom prst="rect">
            <a:avLst/>
          </a:prstGeom>
        </p:spPr>
      </p:pic>
      <p:pic>
        <p:nvPicPr>
          <p:cNvPr id="50" name="Graphic 49" descr="User with solid fill">
            <a:extLst>
              <a:ext uri="{FF2B5EF4-FFF2-40B4-BE49-F238E27FC236}">
                <a16:creationId xmlns:a16="http://schemas.microsoft.com/office/drawing/2014/main" id="{F37E57E6-7E4F-DE2A-123A-3108966644F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322978" y="4159940"/>
            <a:ext cx="745830" cy="745830"/>
          </a:xfrm>
          <a:prstGeom prst="rect">
            <a:avLst/>
          </a:prstGeom>
        </p:spPr>
      </p:pic>
      <p:pic>
        <p:nvPicPr>
          <p:cNvPr id="51" name="Graphic 50" descr="User with solid fill">
            <a:extLst>
              <a:ext uri="{FF2B5EF4-FFF2-40B4-BE49-F238E27FC236}">
                <a16:creationId xmlns:a16="http://schemas.microsoft.com/office/drawing/2014/main" id="{84BA9C07-6334-83E5-7246-53084656D66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068949" y="4159939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081DDF5-DEC7-82B4-6320-F015D0B7E40C}"/>
                  </a:ext>
                </a:extLst>
              </p:cNvPr>
              <p:cNvSpPr txBox="1"/>
              <p:nvPr/>
            </p:nvSpPr>
            <p:spPr>
              <a:xfrm>
                <a:off x="843772" y="3241459"/>
                <a:ext cx="35525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Bids solicited according to distribution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081DDF5-DEC7-82B4-6320-F015D0B7E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72" y="3241459"/>
                <a:ext cx="3552564" cy="830997"/>
              </a:xfrm>
              <a:prstGeom prst="rect">
                <a:avLst/>
              </a:prstGeom>
              <a:blipFill>
                <a:blip r:embed="rId37"/>
                <a:stretch>
                  <a:fillRect l="-2058" t="-5147" r="-3774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1343EF-546E-6360-6F50-BA082E197C8E}"/>
                  </a:ext>
                </a:extLst>
              </p:cNvPr>
              <p:cNvSpPr txBox="1"/>
              <p:nvPr/>
            </p:nvSpPr>
            <p:spPr>
              <a:xfrm>
                <a:off x="4731179" y="4455546"/>
                <a:ext cx="35525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Fill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-error guarantees over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F1343EF-546E-6360-6F50-BA082E19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179" y="4455546"/>
                <a:ext cx="3552564" cy="830997"/>
              </a:xfrm>
              <a:prstGeom prst="rect">
                <a:avLst/>
              </a:prstGeom>
              <a:blipFill>
                <a:blip r:embed="rId38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5C63E-5DA6-D483-4C22-83D6B32B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192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7E57-CD4F-D5E1-43DD-F0EE4855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Assign for Predicted Quality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05BC1-5B74-CD16-80B2-3C8CC7AAAE9A}"/>
              </a:ext>
            </a:extLst>
          </p:cNvPr>
          <p:cNvSpPr/>
          <p:nvPr/>
        </p:nvSpPr>
        <p:spPr>
          <a:xfrm>
            <a:off x="3164787" y="5149635"/>
            <a:ext cx="770021" cy="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CB930B-9F9B-3300-EF82-BAC9D789A34B}"/>
              </a:ext>
            </a:extLst>
          </p:cNvPr>
          <p:cNvSpPr/>
          <p:nvPr/>
        </p:nvSpPr>
        <p:spPr>
          <a:xfrm>
            <a:off x="3164788" y="5399731"/>
            <a:ext cx="360947" cy="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53465-DC69-087B-EE5E-7A824C2F7405}"/>
              </a:ext>
            </a:extLst>
          </p:cNvPr>
          <p:cNvSpPr/>
          <p:nvPr/>
        </p:nvSpPr>
        <p:spPr>
          <a:xfrm>
            <a:off x="3164788" y="5649827"/>
            <a:ext cx="1074819" cy="176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342FDE-2870-2570-B7CD-EE0C8B00539A}"/>
              </a:ext>
            </a:extLst>
          </p:cNvPr>
          <p:cNvCxnSpPr/>
          <p:nvPr/>
        </p:nvCxnSpPr>
        <p:spPr>
          <a:xfrm>
            <a:off x="2251583" y="4020433"/>
            <a:ext cx="0" cy="332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905712-279A-DE1C-AC1F-1C7C00C9C2BA}"/>
              </a:ext>
            </a:extLst>
          </p:cNvPr>
          <p:cNvCxnSpPr/>
          <p:nvPr/>
        </p:nvCxnSpPr>
        <p:spPr>
          <a:xfrm>
            <a:off x="2965455" y="4020433"/>
            <a:ext cx="0" cy="332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554B4B-CA33-2143-8ED9-7AD1B0835543}"/>
              </a:ext>
            </a:extLst>
          </p:cNvPr>
          <p:cNvCxnSpPr/>
          <p:nvPr/>
        </p:nvCxnSpPr>
        <p:spPr>
          <a:xfrm>
            <a:off x="3679327" y="4020433"/>
            <a:ext cx="0" cy="332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5A39772-63E4-86FD-C42F-61F1859AEEDA}"/>
              </a:ext>
            </a:extLst>
          </p:cNvPr>
          <p:cNvSpPr txBox="1"/>
          <p:nvPr/>
        </p:nvSpPr>
        <p:spPr>
          <a:xfrm>
            <a:off x="3442724" y="36511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11B60-4C2F-049B-AA31-543A3EACA751}"/>
              </a:ext>
            </a:extLst>
          </p:cNvPr>
          <p:cNvSpPr txBox="1"/>
          <p:nvPr/>
        </p:nvSpPr>
        <p:spPr>
          <a:xfrm>
            <a:off x="2014980" y="364508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8F006B-C47C-9F44-526F-D257E44EBD2F}"/>
                  </a:ext>
                </a:extLst>
              </p:cNvPr>
              <p:cNvSpPr txBox="1"/>
              <p:nvPr/>
            </p:nvSpPr>
            <p:spPr>
              <a:xfrm>
                <a:off x="472102" y="3152636"/>
                <a:ext cx="48856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Agreement with final decision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8F006B-C47C-9F44-526F-D257E44EB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2" y="3152636"/>
                <a:ext cx="4885633" cy="461665"/>
              </a:xfrm>
              <a:prstGeom prst="rect">
                <a:avLst/>
              </a:prstGeom>
              <a:blipFill>
                <a:blip r:embed="rId2"/>
                <a:stretch>
                  <a:fillRect l="-1870" t="-9211" r="-12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865435-3895-D2DC-266D-55AC5E363D33}"/>
              </a:ext>
            </a:extLst>
          </p:cNvPr>
          <p:cNvSpPr/>
          <p:nvPr/>
        </p:nvSpPr>
        <p:spPr>
          <a:xfrm>
            <a:off x="233933" y="3158892"/>
            <a:ext cx="5440947" cy="1360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BE27098-B846-536E-2B75-195BF95D79ED}"/>
              </a:ext>
            </a:extLst>
          </p:cNvPr>
          <p:cNvSpPr/>
          <p:nvPr/>
        </p:nvSpPr>
        <p:spPr>
          <a:xfrm>
            <a:off x="233935" y="4625270"/>
            <a:ext cx="5440950" cy="13600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23DE55-CAB5-EE7A-3679-ECB2EC59C5AE}"/>
                  </a:ext>
                </a:extLst>
              </p:cNvPr>
              <p:cNvSpPr txBox="1"/>
              <p:nvPr/>
            </p:nvSpPr>
            <p:spPr>
              <a:xfrm>
                <a:off x="233934" y="4625270"/>
                <a:ext cx="55184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Probability of covering aspects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D23DE55-CAB5-EE7A-3679-ECB2EC59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4" y="4625270"/>
                <a:ext cx="5518498" cy="461665"/>
              </a:xfrm>
              <a:prstGeom prst="rect">
                <a:avLst/>
              </a:prstGeom>
              <a:blipFill>
                <a:blip r:embed="rId3"/>
                <a:stretch>
                  <a:fillRect l="-165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109D5A7-061E-D18B-2B04-B3292204512E}"/>
              </a:ext>
            </a:extLst>
          </p:cNvPr>
          <p:cNvSpPr txBox="1"/>
          <p:nvPr/>
        </p:nvSpPr>
        <p:spPr>
          <a:xfrm>
            <a:off x="1694513" y="4995067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Soundness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65440-4CA3-7639-2714-ED99AA19B206}"/>
              </a:ext>
            </a:extLst>
          </p:cNvPr>
          <p:cNvSpPr txBox="1"/>
          <p:nvPr/>
        </p:nvSpPr>
        <p:spPr>
          <a:xfrm>
            <a:off x="2237813" y="5258108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19AB4A-D9DA-2EE1-F4B0-2AC023E6DE4C}"/>
              </a:ext>
            </a:extLst>
          </p:cNvPr>
          <p:cNvSpPr txBox="1"/>
          <p:nvPr/>
        </p:nvSpPr>
        <p:spPr>
          <a:xfrm>
            <a:off x="1258891" y="5536567"/>
            <a:ext cx="1957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Reproducibility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643EB5-8F25-8215-A0FD-6FF97FE26729}"/>
              </a:ext>
            </a:extLst>
          </p:cNvPr>
          <p:cNvSpPr/>
          <p:nvPr/>
        </p:nvSpPr>
        <p:spPr>
          <a:xfrm>
            <a:off x="2251584" y="4088049"/>
            <a:ext cx="1427742" cy="1832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9FA633-F7DB-5AD1-82DD-BF462E48AF20}"/>
              </a:ext>
            </a:extLst>
          </p:cNvPr>
          <p:cNvSpPr txBox="1"/>
          <p:nvPr/>
        </p:nvSpPr>
        <p:spPr>
          <a:xfrm>
            <a:off x="2817055" y="36542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85A98C-EA6D-3936-FFF7-B2D5430B3991}"/>
              </a:ext>
            </a:extLst>
          </p:cNvPr>
          <p:cNvSpPr/>
          <p:nvPr/>
        </p:nvSpPr>
        <p:spPr>
          <a:xfrm>
            <a:off x="3324808" y="4088049"/>
            <a:ext cx="45719" cy="18321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379BEB-C6DC-0587-0152-07E311F3051F}"/>
              </a:ext>
            </a:extLst>
          </p:cNvPr>
          <p:cNvSpPr txBox="1"/>
          <p:nvPr/>
        </p:nvSpPr>
        <p:spPr>
          <a:xfrm>
            <a:off x="682769" y="2395700"/>
            <a:ext cx="4739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important review aspects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AC4583-BA2F-DA44-F0BA-EC5E83A5FE11}"/>
              </a:ext>
            </a:extLst>
          </p:cNvPr>
          <p:cNvCxnSpPr/>
          <p:nvPr/>
        </p:nvCxnSpPr>
        <p:spPr>
          <a:xfrm>
            <a:off x="5967335" y="2395700"/>
            <a:ext cx="0" cy="366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4262-3B1B-D5AF-6E2F-2B6F125269F4}"/>
                  </a:ext>
                </a:extLst>
              </p:cNvPr>
              <p:cNvSpPr txBox="1"/>
              <p:nvPr/>
            </p:nvSpPr>
            <p:spPr>
              <a:xfrm>
                <a:off x="6290913" y="2519673"/>
                <a:ext cx="5686059" cy="172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Value of assigning </a:t>
                </a:r>
              </a:p>
              <a:p>
                <a:pPr algn="ctr"/>
                <a:r>
                  <a:rPr lang="en-US" sz="2400" dirty="0"/>
                  <a:t>reviewer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to paper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 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𝑟𝑝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11B4262-3B1B-D5AF-6E2F-2B6F12526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13" y="2519673"/>
                <a:ext cx="5686059" cy="1727589"/>
              </a:xfrm>
              <a:prstGeom prst="rect">
                <a:avLst/>
              </a:prstGeom>
              <a:blipFill>
                <a:blip r:embed="rId4"/>
                <a:stretch>
                  <a:fillRect t="-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8E51EF8-7BA0-45B4-8B16-BBE75FF699A7}"/>
              </a:ext>
            </a:extLst>
          </p:cNvPr>
          <p:cNvSpPr txBox="1"/>
          <p:nvPr/>
        </p:nvSpPr>
        <p:spPr>
          <a:xfrm>
            <a:off x="6327216" y="4650200"/>
            <a:ext cx="568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Constrained allocation of indivisible resources with submodular valuations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90F05-B181-72EB-603E-80CD9ABD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07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7E57-CD4F-D5E1-43DD-F0EE4855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Online Reviewer Assignment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C7721-0F51-804C-EA73-127B9CEAEEDD}"/>
              </a:ext>
            </a:extLst>
          </p:cNvPr>
          <p:cNvSpPr/>
          <p:nvPr/>
        </p:nvSpPr>
        <p:spPr>
          <a:xfrm>
            <a:off x="2886365" y="2939147"/>
            <a:ext cx="1492369" cy="1250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B318B-FEEC-EE12-2C35-BC1B756AF46C}"/>
                  </a:ext>
                </a:extLst>
              </p:cNvPr>
              <p:cNvSpPr txBox="1"/>
              <p:nvPr/>
            </p:nvSpPr>
            <p:spPr>
              <a:xfrm>
                <a:off x="1999582" y="1972696"/>
                <a:ext cx="83503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reviewers available, must review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papers in month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6B318B-FEEC-EE12-2C35-BC1B756AF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582" y="1972696"/>
                <a:ext cx="8350370" cy="461665"/>
              </a:xfrm>
              <a:prstGeom prst="rect">
                <a:avLst/>
              </a:prstGeom>
              <a:blipFill>
                <a:blip r:embed="rId2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147CEE-6FC9-70A3-A526-3840F0760B2C}"/>
                  </a:ext>
                </a:extLst>
              </p:cNvPr>
              <p:cNvSpPr txBox="1"/>
              <p:nvPr/>
            </p:nvSpPr>
            <p:spPr>
              <a:xfrm>
                <a:off x="2339076" y="3267752"/>
                <a:ext cx="5734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147CEE-6FC9-70A3-A526-3840F0760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076" y="3267752"/>
                <a:ext cx="573427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CCABE2-4177-E9EB-298F-FCEB487E12EA}"/>
                  </a:ext>
                </a:extLst>
              </p:cNvPr>
              <p:cNvSpPr txBox="1"/>
              <p:nvPr/>
            </p:nvSpPr>
            <p:spPr>
              <a:xfrm>
                <a:off x="3410770" y="2477482"/>
                <a:ext cx="524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CCABE2-4177-E9EB-298F-FCEB487E1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770" y="2477482"/>
                <a:ext cx="52495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9BE400-217C-E848-5253-E3A9ED17A729}"/>
                  </a:ext>
                </a:extLst>
              </p:cNvPr>
              <p:cNvSpPr txBox="1"/>
              <p:nvPr/>
            </p:nvSpPr>
            <p:spPr>
              <a:xfrm>
                <a:off x="3386532" y="3267751"/>
                <a:ext cx="769441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9BE400-217C-E848-5253-E3A9ED17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532" y="3267751"/>
                <a:ext cx="769441" cy="476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F026226-CC90-0B68-4713-991F5E519D76}"/>
              </a:ext>
            </a:extLst>
          </p:cNvPr>
          <p:cNvSpPr/>
          <p:nvPr/>
        </p:nvSpPr>
        <p:spPr>
          <a:xfrm>
            <a:off x="5166106" y="2939147"/>
            <a:ext cx="1492369" cy="1250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07876BC-BDD4-F22D-FFBD-366CB5CB586A}"/>
                  </a:ext>
                </a:extLst>
              </p:cNvPr>
              <p:cNvSpPr txBox="1"/>
              <p:nvPr/>
            </p:nvSpPr>
            <p:spPr>
              <a:xfrm>
                <a:off x="4618817" y="3267752"/>
                <a:ext cx="5805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07876BC-BDD4-F22D-FFBD-366CB5CB5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17" y="3267752"/>
                <a:ext cx="58054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DD4830-EFD3-D60E-2A57-BC5372ACE015}"/>
                  </a:ext>
                </a:extLst>
              </p:cNvPr>
              <p:cNvSpPr txBox="1"/>
              <p:nvPr/>
            </p:nvSpPr>
            <p:spPr>
              <a:xfrm>
                <a:off x="5690511" y="2477482"/>
                <a:ext cx="524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5DD4830-EFD3-D60E-2A57-BC5372AC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11" y="2477482"/>
                <a:ext cx="52495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AA5BF4-3D13-7C53-56D8-A66B027B1FAD}"/>
                  </a:ext>
                </a:extLst>
              </p:cNvPr>
              <p:cNvSpPr txBox="1"/>
              <p:nvPr/>
            </p:nvSpPr>
            <p:spPr>
              <a:xfrm>
                <a:off x="5666273" y="3267751"/>
                <a:ext cx="769441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AA5BF4-3D13-7C53-56D8-A66B027B1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273" y="3267751"/>
                <a:ext cx="769441" cy="476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5568E8-B70E-F12B-9E1F-DD93FDE91E4E}"/>
                  </a:ext>
                </a:extLst>
              </p:cNvPr>
              <p:cNvSpPr txBox="1"/>
              <p:nvPr/>
            </p:nvSpPr>
            <p:spPr>
              <a:xfrm>
                <a:off x="6804649" y="328774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5568E8-B70E-F12B-9E1F-DD93FDE91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649" y="3287746"/>
                <a:ext cx="49244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C8CC3AC6-43EF-1D31-43F1-17A17AAFACB7}"/>
              </a:ext>
            </a:extLst>
          </p:cNvPr>
          <p:cNvSpPr/>
          <p:nvPr/>
        </p:nvSpPr>
        <p:spPr>
          <a:xfrm>
            <a:off x="7952472" y="2959142"/>
            <a:ext cx="1492369" cy="1250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15676E-3111-1AEE-F681-44C05C122382}"/>
                  </a:ext>
                </a:extLst>
              </p:cNvPr>
              <p:cNvSpPr txBox="1"/>
              <p:nvPr/>
            </p:nvSpPr>
            <p:spPr>
              <a:xfrm>
                <a:off x="7405183" y="3287747"/>
                <a:ext cx="6063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715676E-3111-1AEE-F681-44C05C12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183" y="3287747"/>
                <a:ext cx="606320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C0673-0BAA-C574-014B-67CD07B25EB1}"/>
                  </a:ext>
                </a:extLst>
              </p:cNvPr>
              <p:cNvSpPr txBox="1"/>
              <p:nvPr/>
            </p:nvSpPr>
            <p:spPr>
              <a:xfrm>
                <a:off x="8452639" y="3287746"/>
                <a:ext cx="784254" cy="476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D6C0673-0BAA-C574-014B-67CD07B25E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39" y="3287746"/>
                <a:ext cx="784254" cy="4769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692E07-FDE9-F1A6-C150-3B5DE2C8FA2D}"/>
                  </a:ext>
                </a:extLst>
              </p:cNvPr>
              <p:cNvSpPr txBox="1"/>
              <p:nvPr/>
            </p:nvSpPr>
            <p:spPr>
              <a:xfrm>
                <a:off x="8480146" y="2491537"/>
                <a:ext cx="524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1692E07-FDE9-F1A6-C150-3B5DE2C8F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146" y="2491537"/>
                <a:ext cx="52495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891E4482-90C9-D0B4-801C-08328CD0225F}"/>
              </a:ext>
            </a:extLst>
          </p:cNvPr>
          <p:cNvSpPr txBox="1"/>
          <p:nvPr/>
        </p:nvSpPr>
        <p:spPr>
          <a:xfrm>
            <a:off x="-551389" y="5015145"/>
            <a:ext cx="370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60CAAD-C357-3879-3705-738B24416091}"/>
                  </a:ext>
                </a:extLst>
              </p:cNvPr>
              <p:cNvSpPr txBox="1"/>
              <p:nvPr/>
            </p:nvSpPr>
            <p:spPr>
              <a:xfrm>
                <a:off x="2209760" y="4737692"/>
                <a:ext cx="3702531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(1)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(2)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,…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F60CAAD-C357-3879-3705-738B2441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60" y="4737692"/>
                <a:ext cx="3702531" cy="995016"/>
              </a:xfrm>
              <a:prstGeom prst="rect">
                <a:avLst/>
              </a:prstGeom>
              <a:blipFill>
                <a:blip r:embed="rId13"/>
                <a:stretch>
                  <a:fillRect l="-5921" r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B2B9C1-1D04-5060-C88E-0A230DADECD1}"/>
                  </a:ext>
                </a:extLst>
              </p:cNvPr>
              <p:cNvSpPr txBox="1"/>
              <p:nvPr/>
            </p:nvSpPr>
            <p:spPr>
              <a:xfrm>
                <a:off x="7297092" y="4419951"/>
                <a:ext cx="3702531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  <m:sup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EB2B9C1-1D04-5060-C88E-0A230DADE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092" y="4419951"/>
                <a:ext cx="3702531" cy="10291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9BC8064-B868-277E-97B0-B6302BA9345B}"/>
              </a:ext>
            </a:extLst>
          </p:cNvPr>
          <p:cNvSpPr txBox="1"/>
          <p:nvPr/>
        </p:nvSpPr>
        <p:spPr>
          <a:xfrm>
            <a:off x="5142235" y="4967419"/>
            <a:ext cx="370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subj.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6BF567-AE4B-C445-2803-ABCB82050294}"/>
                  </a:ext>
                </a:extLst>
              </p:cNvPr>
              <p:cNvSpPr txBox="1"/>
              <p:nvPr/>
            </p:nvSpPr>
            <p:spPr>
              <a:xfrm>
                <a:off x="7327556" y="5383328"/>
                <a:ext cx="3702531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bSup>
                            <m:sSub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6BF567-AE4B-C445-2803-ABCB82050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556" y="5383328"/>
                <a:ext cx="3702531" cy="10291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2421C5-6B9D-C2DA-06A2-D6F06598F1E6}"/>
                  </a:ext>
                </a:extLst>
              </p:cNvPr>
              <p:cNvSpPr txBox="1"/>
              <p:nvPr/>
            </p:nvSpPr>
            <p:spPr>
              <a:xfrm>
                <a:off x="9261713" y="4627269"/>
                <a:ext cx="3702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22421C5-6B9D-C2DA-06A2-D6F06598F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713" y="4627269"/>
                <a:ext cx="3702531" cy="461665"/>
              </a:xfrm>
              <a:prstGeom prst="rect">
                <a:avLst/>
              </a:prstGeom>
              <a:blipFill>
                <a:blip r:embed="rId16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B6AD60-FFE8-04EC-4FF9-72BF5099E847}"/>
                  </a:ext>
                </a:extLst>
              </p:cNvPr>
              <p:cNvSpPr txBox="1"/>
              <p:nvPr/>
            </p:nvSpPr>
            <p:spPr>
              <a:xfrm>
                <a:off x="9298403" y="5587169"/>
                <a:ext cx="37025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FB6AD60-FFE8-04EC-4FF9-72BF5099E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403" y="5587169"/>
                <a:ext cx="3702531" cy="461665"/>
              </a:xfrm>
              <a:prstGeom prst="rect">
                <a:avLst/>
              </a:prstGeom>
              <a:blipFill>
                <a:blip r:embed="rId1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1B7A7-7533-F59D-2E2B-1DC419B8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2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87E57-CD4F-D5E1-43DD-F0EE4855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Improving RRA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2A42-F753-495B-3628-BCD8EE75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Precise trade-offs in randomized rounding with constraints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B5394-D50C-1E03-76CF-0753474C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80" y="2875313"/>
            <a:ext cx="8429683" cy="3011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CECC59-6757-4703-C773-356E33DA662C}"/>
              </a:ext>
            </a:extLst>
          </p:cNvPr>
          <p:cNvCxnSpPr>
            <a:cxnSpLocks/>
          </p:cNvCxnSpPr>
          <p:nvPr/>
        </p:nvCxnSpPr>
        <p:spPr>
          <a:xfrm flipH="1">
            <a:off x="5667375" y="4323347"/>
            <a:ext cx="3757362" cy="1277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F0FCD86-E851-E2BD-9AB3-CDB8FF1859B2}"/>
              </a:ext>
            </a:extLst>
          </p:cNvPr>
          <p:cNvSpPr txBox="1"/>
          <p:nvPr/>
        </p:nvSpPr>
        <p:spPr>
          <a:xfrm>
            <a:off x="9660574" y="3429000"/>
            <a:ext cx="1935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replace this with guarantees on USW?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2AA3B-7CD4-3206-918E-4FB00392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79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3376F-42AB-A129-49E3-CCD03BCE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96278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/>
              <a:t>Uncertainty:</a:t>
            </a:r>
            <a:br>
              <a:rPr lang="en-US" sz="4100" dirty="0"/>
            </a:br>
            <a:r>
              <a:rPr lang="en-US" sz="4100" dirty="0"/>
              <a:t>Nowhere to be Found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0DAF1-3220-75B1-9696-9563567C2F1A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Cannot trust high affinity scores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Low scores are too pessimistic (esp. with missing data) </a:t>
            </a:r>
          </a:p>
        </p:txBody>
      </p:sp>
      <p:pic>
        <p:nvPicPr>
          <p:cNvPr id="2054" name="Picture 6" descr="14 Facts About 'Where's Waldo?' | Mental Floss">
            <a:extLst>
              <a:ext uri="{FF2B5EF4-FFF2-40B4-BE49-F238E27FC236}">
                <a16:creationId xmlns:a16="http://schemas.microsoft.com/office/drawing/2014/main" id="{ADB53B37-DECB-ECB9-0C35-9F5D027EF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7" r="26376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86D682-8F91-20B1-EADB-5055622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E1F55F5-1847-4B24-89AD-EFDAA41DDCC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8823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E00F1-5DCD-AC8E-EA96-ED3B337E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357EBF-173E-B8D0-B868-7556CB458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21594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28941E-30F3-F663-2711-5D3F8565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36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/>
              <p:nvPr/>
            </p:nvSpPr>
            <p:spPr>
              <a:xfrm>
                <a:off x="351416" y="1690688"/>
                <a:ext cx="11489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containing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" y="1690688"/>
                <a:ext cx="11489167" cy="461665"/>
              </a:xfrm>
              <a:prstGeom prst="rect">
                <a:avLst/>
              </a:prstGeom>
              <a:blipFill>
                <a:blip r:embed="rId2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0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0343" y="3812222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0343" y="317488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40343" y="444956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54220" y="2504887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30918" y="2504887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77510" y="2504888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723481" y="2504887"/>
            <a:ext cx="745830" cy="74583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6662640" y="3111896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6662640" y="5198061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831EA3-1D74-9FE3-375F-040DCC3309F6}"/>
              </a:ext>
            </a:extLst>
          </p:cNvPr>
          <p:cNvSpPr/>
          <p:nvPr/>
        </p:nvSpPr>
        <p:spPr>
          <a:xfrm>
            <a:off x="7710178" y="421473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/>
              <p:nvPr/>
            </p:nvSpPr>
            <p:spPr>
              <a:xfrm>
                <a:off x="7688508" y="3808630"/>
                <a:ext cx="431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508" y="3808630"/>
                <a:ext cx="431144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/>
              <p:nvPr/>
            </p:nvSpPr>
            <p:spPr>
              <a:xfrm>
                <a:off x="351416" y="1690688"/>
                <a:ext cx="11489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containing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" y="1690688"/>
                <a:ext cx="11489167" cy="461665"/>
              </a:xfrm>
              <a:prstGeom prst="rect">
                <a:avLst/>
              </a:prstGeom>
              <a:blipFill>
                <a:blip r:embed="rId29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1127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6CE7-C691-4710-C2E0-270350F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RAU, really?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3560B-B5BF-43B7-2D0B-D74167B8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96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Reviewer Assignment Under Uncertainty (RAU)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54220" y="2504887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30918" y="2504887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77510" y="2504888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23481" y="2504887"/>
            <a:ext cx="745830" cy="74583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6662640" y="3111896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6662640" y="5198061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/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are contained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blipFill>
                <a:blip r:embed="rId2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70" descr="Document with solid fill">
            <a:extLst>
              <a:ext uri="{FF2B5EF4-FFF2-40B4-BE49-F238E27FC236}">
                <a16:creationId xmlns:a16="http://schemas.microsoft.com/office/drawing/2014/main" id="{90F8D789-DA2C-B75C-38A6-D44A6588F8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40343" y="3812222"/>
            <a:ext cx="626494" cy="626494"/>
          </a:xfrm>
          <a:prstGeom prst="rect">
            <a:avLst/>
          </a:prstGeom>
        </p:spPr>
      </p:pic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445DFC09-487C-878B-D22E-65788C3671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40343" y="3174883"/>
            <a:ext cx="626494" cy="626494"/>
          </a:xfrm>
          <a:prstGeom prst="rect">
            <a:avLst/>
          </a:prstGeom>
        </p:spPr>
      </p:pic>
      <p:pic>
        <p:nvPicPr>
          <p:cNvPr id="23" name="Graphic 71" descr="Document with solid fill">
            <a:extLst>
              <a:ext uri="{FF2B5EF4-FFF2-40B4-BE49-F238E27FC236}">
                <a16:creationId xmlns:a16="http://schemas.microsoft.com/office/drawing/2014/main" id="{7622CE15-7233-E22E-A5B2-10AAF869A9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40343" y="444956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/>
              <p:nvPr/>
            </p:nvSpPr>
            <p:spPr>
              <a:xfrm>
                <a:off x="7561734" y="3684444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34" y="3684444"/>
                <a:ext cx="1217309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CFDE6773-C592-2A91-A39E-6B496BA224A8}"/>
              </a:ext>
            </a:extLst>
          </p:cNvPr>
          <p:cNvSpPr/>
          <p:nvPr/>
        </p:nvSpPr>
        <p:spPr>
          <a:xfrm>
            <a:off x="7932093" y="404283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94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6CE7-C691-4710-C2E0-270350F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RAU, really?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3560B-B5BF-43B7-2D0B-D74167B8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60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C18EBE-791A-5898-BE4D-806566C5E618}"/>
              </a:ext>
            </a:extLst>
          </p:cNvPr>
          <p:cNvSpPr/>
          <p:nvPr/>
        </p:nvSpPr>
        <p:spPr>
          <a:xfrm>
            <a:off x="8823490" y="2586872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2FEA58-FAD8-A44D-E138-14D925011E3E}"/>
              </a:ext>
            </a:extLst>
          </p:cNvPr>
          <p:cNvCxnSpPr>
            <a:cxnSpLocks/>
          </p:cNvCxnSpPr>
          <p:nvPr/>
        </p:nvCxnSpPr>
        <p:spPr>
          <a:xfrm flipV="1">
            <a:off x="8255054" y="184866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9FCD8A-E103-F445-3D9E-15DCC692A06D}"/>
              </a:ext>
            </a:extLst>
          </p:cNvPr>
          <p:cNvCxnSpPr>
            <a:cxnSpLocks/>
          </p:cNvCxnSpPr>
          <p:nvPr/>
        </p:nvCxnSpPr>
        <p:spPr>
          <a:xfrm>
            <a:off x="8255054" y="393483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833248-9F29-93BC-B6A1-91929AA686FC}"/>
                  </a:ext>
                </a:extLst>
              </p:cNvPr>
              <p:cNvSpPr txBox="1"/>
              <p:nvPr/>
            </p:nvSpPr>
            <p:spPr>
              <a:xfrm>
                <a:off x="8320312" y="275395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833248-9F29-93BC-B6A1-91929AA68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0312" y="2753959"/>
                <a:ext cx="72707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9C4E208-47A6-8C25-7664-BC1547A981C4}"/>
              </a:ext>
            </a:extLst>
          </p:cNvPr>
          <p:cNvSpPr/>
          <p:nvPr/>
        </p:nvSpPr>
        <p:spPr>
          <a:xfrm>
            <a:off x="8671081" y="233758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F25E48-CA44-1936-7D60-8B2DBB9DE7DC}"/>
                  </a:ext>
                </a:extLst>
              </p:cNvPr>
              <p:cNvSpPr txBox="1"/>
              <p:nvPr/>
            </p:nvSpPr>
            <p:spPr>
              <a:xfrm>
                <a:off x="8212012" y="1943419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F25E48-CA44-1936-7D60-8B2DBB9DE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012" y="1943419"/>
                <a:ext cx="7270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7A0E69-7802-9226-474A-2558201789E6}"/>
                  </a:ext>
                </a:extLst>
              </p:cNvPr>
              <p:cNvSpPr txBox="1"/>
              <p:nvPr/>
            </p:nvSpPr>
            <p:spPr>
              <a:xfrm>
                <a:off x="9256877" y="3542412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7A0E69-7802-9226-474A-255820178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877" y="3542412"/>
                <a:ext cx="7270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9DB22C2-32ED-018E-115E-9CC2A67A210A}"/>
              </a:ext>
            </a:extLst>
          </p:cNvPr>
          <p:cNvSpPr/>
          <p:nvPr/>
        </p:nvSpPr>
        <p:spPr>
          <a:xfrm>
            <a:off x="9478098" y="358219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C74C4EB-48C7-8704-7168-6E6864887CF5}"/>
                  </a:ext>
                </a:extLst>
              </p:cNvPr>
              <p:cNvSpPr/>
              <p:nvPr/>
            </p:nvSpPr>
            <p:spPr>
              <a:xfrm>
                <a:off x="7181300" y="3956932"/>
                <a:ext cx="4479513" cy="185282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C74C4EB-48C7-8704-7168-6E6864887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300" y="3956932"/>
                <a:ext cx="4479513" cy="185282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17FCA59-70C1-1BF0-5888-8AE3299014F8}"/>
              </a:ext>
            </a:extLst>
          </p:cNvPr>
          <p:cNvSpPr txBox="1"/>
          <p:nvPr/>
        </p:nvSpPr>
        <p:spPr>
          <a:xfrm>
            <a:off x="659134" y="2344540"/>
            <a:ext cx="6411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Maximin USW is a lower bound for </a:t>
            </a:r>
            <a:r>
              <a:rPr lang="en-US" sz="2400" i="1" dirty="0"/>
              <a:t>true</a:t>
            </a:r>
            <a:r>
              <a:rPr lang="en-US" sz="2400" dirty="0"/>
              <a:t> USW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2D7DB-E589-4735-7675-5DE7D9283874}"/>
              </a:ext>
            </a:extLst>
          </p:cNvPr>
          <p:cNvSpPr txBox="1"/>
          <p:nvPr/>
        </p:nvSpPr>
        <p:spPr>
          <a:xfrm>
            <a:off x="1374603" y="3429761"/>
            <a:ext cx="4935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Flexibly trades off between </a:t>
            </a:r>
          </a:p>
          <a:p>
            <a:pPr algn="ctr"/>
            <a:r>
              <a:rPr lang="en-US" sz="2400" dirty="0"/>
              <a:t>certainty and high expected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3D7F6A-9C13-01D0-A366-1A3AC0F8E08D}"/>
                  </a:ext>
                </a:extLst>
              </p:cNvPr>
              <p:cNvSpPr txBox="1"/>
              <p:nvPr/>
            </p:nvSpPr>
            <p:spPr>
              <a:xfrm>
                <a:off x="974986" y="4771671"/>
                <a:ext cx="55674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Approaches original problem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3D7F6A-9C13-01D0-A366-1A3AC0F8E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86" y="4771671"/>
                <a:ext cx="5567486" cy="461665"/>
              </a:xfrm>
              <a:prstGeom prst="rect">
                <a:avLst/>
              </a:prstGeom>
              <a:blipFill>
                <a:blip r:embed="rId6"/>
                <a:stretch>
                  <a:fillRect l="-120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8481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E00F1-5DCD-AC8E-EA96-ED3B337E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357EBF-173E-B8D0-B868-7556CB458A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4655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42558-9E49-1035-CBA6-5E985656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553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408A-8C9E-2943-62BD-09F5B749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Workflow 1.0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21356F8-33F5-B637-3306-DAF8FA4D2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6397"/>
              </p:ext>
            </p:extLst>
          </p:nvPr>
        </p:nvGraphicFramePr>
        <p:xfrm>
          <a:off x="439947" y="1544128"/>
          <a:ext cx="11283351" cy="49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18DCF-307E-2EF9-2CA2-919E8E0C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41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408A-8C9E-2943-62BD-09F5B7491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Workflow 1.0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21356F8-33F5-B637-3306-DAF8FA4D235E}"/>
              </a:ext>
            </a:extLst>
          </p:cNvPr>
          <p:cNvGraphicFramePr/>
          <p:nvPr/>
        </p:nvGraphicFramePr>
        <p:xfrm>
          <a:off x="439947" y="1544128"/>
          <a:ext cx="11283351" cy="49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33E8A9-DAD7-6481-CA60-9F595D6E41E2}"/>
              </a:ext>
            </a:extLst>
          </p:cNvPr>
          <p:cNvSpPr txBox="1"/>
          <p:nvPr/>
        </p:nvSpPr>
        <p:spPr>
          <a:xfrm>
            <a:off x="146649" y="5754211"/>
            <a:ext cx="10714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Kobren</a:t>
            </a:r>
            <a:r>
              <a:rPr lang="en-US" sz="1400" dirty="0"/>
              <a:t> et al. P</a:t>
            </a:r>
            <a:r>
              <a:rPr lang="en-US" sz="1400" b="0" i="0" dirty="0">
                <a:effectLst/>
              </a:rPr>
              <a:t>aper matching with local fairness constraints. 2019.</a:t>
            </a:r>
          </a:p>
          <a:p>
            <a:r>
              <a:rPr lang="en-US" sz="1400" dirty="0" err="1"/>
              <a:t>Stelmakh</a:t>
            </a:r>
            <a:r>
              <a:rPr lang="en-US" sz="1400" dirty="0"/>
              <a:t> et al. </a:t>
            </a:r>
            <a:r>
              <a:rPr lang="en-US" sz="1400" b="0" i="0" dirty="0">
                <a:effectLst/>
              </a:rPr>
              <a:t>PeerReview4All: Fair and accurate reviewer assignment in peer review</a:t>
            </a:r>
            <a:r>
              <a:rPr lang="en-US" sz="1400" dirty="0"/>
              <a:t>. 2019.</a:t>
            </a:r>
          </a:p>
          <a:p>
            <a:r>
              <a:rPr lang="en-US" sz="1400" b="0" i="0" dirty="0">
                <a:effectLst/>
              </a:rPr>
              <a:t>Leyton-Brown et al. Matching papers and reviewers at large conferences. 2022.</a:t>
            </a:r>
          </a:p>
          <a:p>
            <a:r>
              <a:rPr lang="en-US" sz="1400" dirty="0" err="1"/>
              <a:t>Charlin</a:t>
            </a:r>
            <a:r>
              <a:rPr lang="en-US" sz="1400" dirty="0"/>
              <a:t> and </a:t>
            </a:r>
            <a:r>
              <a:rPr lang="en-US" sz="1400" dirty="0" err="1"/>
              <a:t>Zemel</a:t>
            </a:r>
            <a:r>
              <a:rPr lang="en-US" sz="1400" dirty="0"/>
              <a:t>. </a:t>
            </a:r>
            <a:r>
              <a:rPr lang="en-US" sz="1400" b="0" i="0" dirty="0">
                <a:effectLst/>
              </a:rPr>
              <a:t>The Toronto paper matching system: an automated paper-reviewer assignment system. 2013</a:t>
            </a:r>
          </a:p>
          <a:p>
            <a:endParaRPr lang="en-US" sz="1400" b="0" i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01092-9079-B189-035F-957A0177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83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9491B3-E306-CE8B-5024-9F86CCB8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81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361AD-9B9A-C2A0-371C-0E57D9A81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24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7A2CBE-BD2B-0679-0B89-C8CFF37A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4988C-9E35-662F-7603-DE7CB20CC9E9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4988C-9E35-662F-7603-DE7CB20CC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9D8B4E-EFE2-15B3-E082-60BD12F5A352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B543733-E7D5-A7BC-9C0C-C22D9C0C4C3D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</p:spTree>
    <p:extLst>
      <p:ext uri="{BB962C8B-B14F-4D97-AF65-F5344CB8AC3E}">
        <p14:creationId xmlns:p14="http://schemas.microsoft.com/office/powerpoint/2010/main" val="2033410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084A7DF-05F1-4421-C0E2-53B000B9FB14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25B6F1E-F490-23BC-A58D-A7B97A812EA3}"/>
              </a:ext>
            </a:extLst>
          </p:cNvPr>
          <p:cNvCxnSpPr>
            <a:cxnSpLocks/>
          </p:cNvCxnSpPr>
          <p:nvPr/>
        </p:nvCxnSpPr>
        <p:spPr>
          <a:xfrm flipV="1">
            <a:off x="5944396" y="4266091"/>
            <a:ext cx="0" cy="387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1147787-0F32-3001-F5B3-460BF1165054}"/>
              </a:ext>
            </a:extLst>
          </p:cNvPr>
          <p:cNvSpPr/>
          <p:nvPr/>
        </p:nvSpPr>
        <p:spPr>
          <a:xfrm>
            <a:off x="581411" y="2269690"/>
            <a:ext cx="11266099" cy="4492861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B6244985-67EA-FD13-7118-F71780A9AF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0628402"/>
                  </p:ext>
                </p:extLst>
              </p:nvPr>
            </p:nvGraphicFramePr>
            <p:xfrm>
              <a:off x="2363542" y="2809061"/>
              <a:ext cx="7701838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2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B6244985-67EA-FD13-7118-F71780A9AF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63542" y="2809061"/>
                <a:ext cx="7701838" cy="27432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2A9B2ED-2F47-341A-0DAF-EDE0C7FA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8178F5-A19E-0E49-C511-EF1333E8FEA1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8178F5-A19E-0E49-C511-EF1333E8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A968D87-D1D6-467B-8B7B-6C392326F827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023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17F12-3CD6-2FB1-EA0A-6B033F11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81B10-5AEC-0A53-77CE-DAF9C517B905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481B10-5AEC-0A53-77CE-DAF9C517B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97D8C1-C988-7380-3FE4-8ED2A0E827A7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AA3407-2C01-4CF4-1468-61F5C59AE631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</p:spTree>
    <p:extLst>
      <p:ext uri="{BB962C8B-B14F-4D97-AF65-F5344CB8AC3E}">
        <p14:creationId xmlns:p14="http://schemas.microsoft.com/office/powerpoint/2010/main" val="15332114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181859-8665-2CAB-495B-6CEF6EA7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0996BF-965A-2B47-96B8-210E85C88878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0996BF-965A-2B47-96B8-210E85C88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A4C986-6174-48DE-8A57-1BA30A15CF18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A4C986-6174-48DE-8A57-1BA30A15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6861E-E7D2-9043-39AA-8BF2C502ECB9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26861E-E7D2-9043-39AA-8BF2C502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E6487-69EB-2B08-3608-805033898397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3ED4E01-82F8-DB60-C22A-6705E5340753}"/>
              </a:ext>
            </a:extLst>
          </p:cNvPr>
          <p:cNvCxnSpPr>
            <a:cxnSpLocks/>
          </p:cNvCxnSpPr>
          <p:nvPr/>
        </p:nvCxnSpPr>
        <p:spPr>
          <a:xfrm flipV="1">
            <a:off x="8140318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B2F3CB4-3467-096E-25C1-E8C20C062F0B}"/>
              </a:ext>
            </a:extLst>
          </p:cNvPr>
          <p:cNvSpPr/>
          <p:nvPr/>
        </p:nvSpPr>
        <p:spPr>
          <a:xfrm>
            <a:off x="7106585" y="4575704"/>
            <a:ext cx="2055979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Error from ML models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8724A87-78E9-C077-6E87-847F3819CF07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</p:spTree>
    <p:extLst>
      <p:ext uri="{BB962C8B-B14F-4D97-AF65-F5344CB8AC3E}">
        <p14:creationId xmlns:p14="http://schemas.microsoft.com/office/powerpoint/2010/main" val="142456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C0B8FC-C5E1-8D51-08B5-1A461ED2EAC9}"/>
              </a:ext>
            </a:extLst>
          </p:cNvPr>
          <p:cNvSpPr/>
          <p:nvPr/>
        </p:nvSpPr>
        <p:spPr>
          <a:xfrm>
            <a:off x="7352121" y="3713426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Reviewer Assignment Under Uncertainty (RAU)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54220" y="2504887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30918" y="2504887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77510" y="2504888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23481" y="2504887"/>
            <a:ext cx="745830" cy="74583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6662640" y="3111896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6662640" y="5198061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/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are contained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4FD46-D13F-C996-583E-5DDA6F55C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blipFill>
                <a:blip r:embed="rId2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70" descr="Document with solid fill">
            <a:extLst>
              <a:ext uri="{FF2B5EF4-FFF2-40B4-BE49-F238E27FC236}">
                <a16:creationId xmlns:a16="http://schemas.microsoft.com/office/drawing/2014/main" id="{90F8D789-DA2C-B75C-38A6-D44A6588F8D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140343" y="3812222"/>
            <a:ext cx="626494" cy="626494"/>
          </a:xfrm>
          <a:prstGeom prst="rect">
            <a:avLst/>
          </a:prstGeom>
        </p:spPr>
      </p:pic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445DFC09-487C-878B-D22E-65788C36713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140343" y="3174883"/>
            <a:ext cx="626494" cy="626494"/>
          </a:xfrm>
          <a:prstGeom prst="rect">
            <a:avLst/>
          </a:prstGeom>
        </p:spPr>
      </p:pic>
      <p:pic>
        <p:nvPicPr>
          <p:cNvPr id="23" name="Graphic 71" descr="Document with solid fill">
            <a:extLst>
              <a:ext uri="{FF2B5EF4-FFF2-40B4-BE49-F238E27FC236}">
                <a16:creationId xmlns:a16="http://schemas.microsoft.com/office/drawing/2014/main" id="{7622CE15-7233-E22E-A5B2-10AAF869A91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40343" y="444956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11E88A-B2B7-53E6-4CBB-0B1D47F0A152}"/>
                  </a:ext>
                </a:extLst>
              </p:cNvPr>
              <p:cNvSpPr txBox="1"/>
              <p:nvPr/>
            </p:nvSpPr>
            <p:spPr>
              <a:xfrm>
                <a:off x="2866397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11E88A-B2B7-53E6-4CBB-0B1D47F0A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3216306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FCDE37-ED96-FCF7-DA40-FA91BD337E7A}"/>
                  </a:ext>
                </a:extLst>
              </p:cNvPr>
              <p:cNvSpPr txBox="1"/>
              <p:nvPr/>
            </p:nvSpPr>
            <p:spPr>
              <a:xfrm>
                <a:off x="2866397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FCDE37-ED96-FCF7-DA40-FA91BD33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3891775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A7EB36-5EA5-8B9B-C08D-9806A0EE6A70}"/>
                  </a:ext>
                </a:extLst>
              </p:cNvPr>
              <p:cNvSpPr txBox="1"/>
              <p:nvPr/>
            </p:nvSpPr>
            <p:spPr>
              <a:xfrm>
                <a:off x="2866397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A7EB36-5EA5-8B9B-C08D-9806A0EE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4567244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8DF98E-A147-26C6-5437-BBAB4FE10CA2}"/>
                  </a:ext>
                </a:extLst>
              </p:cNvPr>
              <p:cNvSpPr txBox="1"/>
              <p:nvPr/>
            </p:nvSpPr>
            <p:spPr>
              <a:xfrm>
                <a:off x="3652698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8DF98E-A147-26C6-5437-BBAB4FE1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3216306"/>
                <a:ext cx="34889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0AF3FA-7933-C129-1BDA-58F2FF342D7D}"/>
                  </a:ext>
                </a:extLst>
              </p:cNvPr>
              <p:cNvSpPr txBox="1"/>
              <p:nvPr/>
            </p:nvSpPr>
            <p:spPr>
              <a:xfrm>
                <a:off x="3652698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0AF3FA-7933-C129-1BDA-58F2FF34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3891775"/>
                <a:ext cx="34889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F4A3EC-3F44-3E8F-4852-33A0B70A58C5}"/>
                  </a:ext>
                </a:extLst>
              </p:cNvPr>
              <p:cNvSpPr txBox="1"/>
              <p:nvPr/>
            </p:nvSpPr>
            <p:spPr>
              <a:xfrm>
                <a:off x="3652698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F4A3EC-3F44-3E8F-4852-33A0B70A5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4567244"/>
                <a:ext cx="348894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345AAD-6A86-04D2-289A-4AAB77AE3883}"/>
                  </a:ext>
                </a:extLst>
              </p:cNvPr>
              <p:cNvSpPr txBox="1"/>
              <p:nvPr/>
            </p:nvSpPr>
            <p:spPr>
              <a:xfrm>
                <a:off x="4342179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345AAD-6A86-04D2-289A-4AAB77AE3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3216306"/>
                <a:ext cx="34889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895274-FEB5-31F3-B112-529873CDC91D}"/>
                  </a:ext>
                </a:extLst>
              </p:cNvPr>
              <p:cNvSpPr txBox="1"/>
              <p:nvPr/>
            </p:nvSpPr>
            <p:spPr>
              <a:xfrm>
                <a:off x="4342179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895274-FEB5-31F3-B112-529873CD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3891775"/>
                <a:ext cx="34889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210D40-06A4-C8F5-5F65-96CE5337EDF9}"/>
                  </a:ext>
                </a:extLst>
              </p:cNvPr>
              <p:cNvSpPr txBox="1"/>
              <p:nvPr/>
            </p:nvSpPr>
            <p:spPr>
              <a:xfrm>
                <a:off x="4342179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210D40-06A4-C8F5-5F65-96CE5337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4567244"/>
                <a:ext cx="34889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A95C6-F38E-D80E-8A62-DCA4568E639D}"/>
                  </a:ext>
                </a:extLst>
              </p:cNvPr>
              <p:cNvSpPr txBox="1"/>
              <p:nvPr/>
            </p:nvSpPr>
            <p:spPr>
              <a:xfrm>
                <a:off x="5042417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A95C6-F38E-D80E-8A62-DCA4568E6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3216306"/>
                <a:ext cx="348894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571ED5-5C81-E098-A8BA-41DBD58AD93B}"/>
                  </a:ext>
                </a:extLst>
              </p:cNvPr>
              <p:cNvSpPr txBox="1"/>
              <p:nvPr/>
            </p:nvSpPr>
            <p:spPr>
              <a:xfrm>
                <a:off x="5042417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571ED5-5C81-E098-A8BA-41DBD58AD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3891775"/>
                <a:ext cx="34889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ACE86A-9029-20A7-29CF-9240D19C3B4E}"/>
                  </a:ext>
                </a:extLst>
              </p:cNvPr>
              <p:cNvSpPr txBox="1"/>
              <p:nvPr/>
            </p:nvSpPr>
            <p:spPr>
              <a:xfrm>
                <a:off x="5042417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ACE86A-9029-20A7-29CF-9240D19C3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4567244"/>
                <a:ext cx="348894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/>
              <p:nvPr/>
            </p:nvSpPr>
            <p:spPr>
              <a:xfrm>
                <a:off x="7810842" y="3626885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842" y="3626885"/>
                <a:ext cx="1217309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79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ED156A-F727-2B93-E961-E9F952EE563E}"/>
              </a:ext>
            </a:extLst>
          </p:cNvPr>
          <p:cNvCxnSpPr>
            <a:cxnSpLocks/>
          </p:cNvCxnSpPr>
          <p:nvPr/>
        </p:nvCxnSpPr>
        <p:spPr>
          <a:xfrm flipV="1">
            <a:off x="1043870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BD89C3-A2BF-104D-2C7D-3E014A9E80F7}"/>
              </a:ext>
            </a:extLst>
          </p:cNvPr>
          <p:cNvSpPr/>
          <p:nvPr/>
        </p:nvSpPr>
        <p:spPr>
          <a:xfrm>
            <a:off x="9419190" y="4587593"/>
            <a:ext cx="2055979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Vocab mismatch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956CE-5EFA-D71D-EEF4-F237F049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92FF47-B1B0-5D56-6497-841D9FE9673F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92FF47-B1B0-5D56-6497-841D9FE96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74A1-4FCC-9997-4F21-E9EA67CC028C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74A1-4FCC-9997-4F21-E9EA67CC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D61A62-CBE7-F0F8-5E7F-4DFBBF940883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E5059F-FC2D-F59F-EEDB-F13132CEEED8}"/>
              </a:ext>
            </a:extLst>
          </p:cNvPr>
          <p:cNvCxnSpPr>
            <a:cxnSpLocks/>
          </p:cNvCxnSpPr>
          <p:nvPr/>
        </p:nvCxnSpPr>
        <p:spPr>
          <a:xfrm flipV="1">
            <a:off x="8140318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F4DC1C-7519-3138-7F84-CE082AFF1BE0}"/>
              </a:ext>
            </a:extLst>
          </p:cNvPr>
          <p:cNvSpPr/>
          <p:nvPr/>
        </p:nvSpPr>
        <p:spPr>
          <a:xfrm>
            <a:off x="7106585" y="4575704"/>
            <a:ext cx="2055979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Error from ML models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ACDDEF-39C0-94B3-2EC9-1BA961D4D468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</p:spTree>
    <p:extLst>
      <p:ext uri="{BB962C8B-B14F-4D97-AF65-F5344CB8AC3E}">
        <p14:creationId xmlns:p14="http://schemas.microsoft.com/office/powerpoint/2010/main" val="3651357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5ED156A-F727-2B93-E961-E9F952EE563E}"/>
              </a:ext>
            </a:extLst>
          </p:cNvPr>
          <p:cNvCxnSpPr>
            <a:cxnSpLocks/>
          </p:cNvCxnSpPr>
          <p:nvPr/>
        </p:nvCxnSpPr>
        <p:spPr>
          <a:xfrm flipV="1">
            <a:off x="1043870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BD89C3-A2BF-104D-2C7D-3E014A9E80F7}"/>
              </a:ext>
            </a:extLst>
          </p:cNvPr>
          <p:cNvSpPr/>
          <p:nvPr/>
        </p:nvSpPr>
        <p:spPr>
          <a:xfrm>
            <a:off x="9419190" y="4587593"/>
            <a:ext cx="2055979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Vocab mismatch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956CE-5EFA-D71D-EEF4-F237F049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92FF47-B1B0-5D56-6497-841D9FE9673F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92FF47-B1B0-5D56-6497-841D9FE96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74A1-4FCC-9997-4F21-E9EA67CC028C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C074A1-4FCC-9997-4F21-E9EA67CC0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D61A62-CBE7-F0F8-5E7F-4DFBBF940883}"/>
              </a:ext>
            </a:extLst>
          </p:cNvPr>
          <p:cNvCxnSpPr>
            <a:cxnSpLocks/>
          </p:cNvCxnSpPr>
          <p:nvPr/>
        </p:nvCxnSpPr>
        <p:spPr>
          <a:xfrm flipV="1">
            <a:off x="5934871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E5059F-FC2D-F59F-EEDB-F13132CEEED8}"/>
              </a:ext>
            </a:extLst>
          </p:cNvPr>
          <p:cNvCxnSpPr>
            <a:cxnSpLocks/>
          </p:cNvCxnSpPr>
          <p:nvPr/>
        </p:nvCxnSpPr>
        <p:spPr>
          <a:xfrm flipV="1">
            <a:off x="8140318" y="4266091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F4DC1C-7519-3138-7F84-CE082AFF1BE0}"/>
              </a:ext>
            </a:extLst>
          </p:cNvPr>
          <p:cNvSpPr/>
          <p:nvPr/>
        </p:nvSpPr>
        <p:spPr>
          <a:xfrm>
            <a:off x="7106585" y="4575704"/>
            <a:ext cx="2055979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Error from ML models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FACDDEF-39C0-94B3-2EC9-1BA961D4D468}"/>
              </a:ext>
            </a:extLst>
          </p:cNvPr>
          <p:cNvSpPr/>
          <p:nvPr/>
        </p:nvSpPr>
        <p:spPr>
          <a:xfrm>
            <a:off x="4904741" y="4575704"/>
            <a:ext cx="2055980" cy="10803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Bids often missing!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EF4368-049C-334A-6F4E-7DA23CA169D9}"/>
              </a:ext>
            </a:extLst>
          </p:cNvPr>
          <p:cNvSpPr txBox="1"/>
          <p:nvPr/>
        </p:nvSpPr>
        <p:spPr>
          <a:xfrm>
            <a:off x="6746649" y="5807331"/>
            <a:ext cx="2762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 just proxies!</a:t>
            </a:r>
          </a:p>
        </p:txBody>
      </p:sp>
    </p:spTree>
    <p:extLst>
      <p:ext uri="{BB962C8B-B14F-4D97-AF65-F5344CB8AC3E}">
        <p14:creationId xmlns:p14="http://schemas.microsoft.com/office/powerpoint/2010/main" val="13034549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451957"/>
              </p:ext>
            </p:extLst>
          </p:nvPr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0E9EF-7844-DF7A-FA91-95CFD2C3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96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70" descr="Document with solid fill">
            <a:extLst>
              <a:ext uri="{FF2B5EF4-FFF2-40B4-BE49-F238E27FC236}">
                <a16:creationId xmlns:a16="http://schemas.microsoft.com/office/drawing/2014/main" id="{38907927-31F1-122A-CF63-AF22537A2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694" y="4202874"/>
            <a:ext cx="626494" cy="626494"/>
          </a:xfrm>
          <a:prstGeom prst="rect">
            <a:avLst/>
          </a:prstGeom>
        </p:spPr>
      </p:pic>
      <p:pic>
        <p:nvPicPr>
          <p:cNvPr id="4" name="Graphic 71" descr="Document with solid fill">
            <a:extLst>
              <a:ext uri="{FF2B5EF4-FFF2-40B4-BE49-F238E27FC236}">
                <a16:creationId xmlns:a16="http://schemas.microsoft.com/office/drawing/2014/main" id="{503A2C54-F966-3FE8-BCA4-1CBAAB97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694" y="3565535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/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6BE1F1-2FB1-DF41-45A3-32D2614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3600260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/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64508F-5074-2DF5-9A45-B0A4072E7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3600260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/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6CC893-623B-FE6C-6598-BACD6569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3600260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36DB08-5356-2575-C1EE-B9B7FF1E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Graphic 71" descr="Document with solid fill">
            <a:extLst>
              <a:ext uri="{FF2B5EF4-FFF2-40B4-BE49-F238E27FC236}">
                <a16:creationId xmlns:a16="http://schemas.microsoft.com/office/drawing/2014/main" id="{25437980-9633-B651-9EED-681B3E06CE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694" y="4840213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/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7E748FB-7A63-F986-C418-FFFFE7C4C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275883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/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33F24B-F3A7-DA69-48ED-E1CCFAB0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275883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/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2CD892-377A-9476-8BA4-57A52173F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275883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/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4BDC415-7A9C-E1E4-B79C-EA18C9C20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158" y="4275883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/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9228AC-FF08-CF61-22FA-469CB9BF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32" y="4940594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/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1FE425-3B3B-3EA3-C937-195885138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19" y="494059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/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D9B6202-6FE6-D9C5-3977-3C655930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26" y="494059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/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E7D9FE-B94E-C4E1-D065-1E8E8D4BE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494059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752FB430-AC60-4FF8-CD64-720C5B0B12E0}"/>
              </a:ext>
            </a:extLst>
          </p:cNvPr>
          <p:cNvSpPr txBox="1"/>
          <p:nvPr/>
        </p:nvSpPr>
        <p:spPr>
          <a:xfrm>
            <a:off x="1774532" y="2230090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0C193C0B-5859-27CF-5A65-ED2065C446B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48447" y="2854429"/>
            <a:ext cx="745830" cy="745830"/>
          </a:xfrm>
          <a:prstGeom prst="rect">
            <a:avLst/>
          </a:prstGeom>
        </p:spPr>
      </p:pic>
      <p:pic>
        <p:nvPicPr>
          <p:cNvPr id="36" name="Graphic 35" descr="User with solid fill">
            <a:extLst>
              <a:ext uri="{FF2B5EF4-FFF2-40B4-BE49-F238E27FC236}">
                <a16:creationId xmlns:a16="http://schemas.microsoft.com/office/drawing/2014/main" id="{2F5DE145-7D3E-DEF0-254B-6C656EA3F67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725145" y="2854429"/>
            <a:ext cx="745830" cy="745830"/>
          </a:xfrm>
          <a:prstGeom prst="rect">
            <a:avLst/>
          </a:prstGeom>
        </p:spPr>
      </p:pic>
      <p:pic>
        <p:nvPicPr>
          <p:cNvPr id="37" name="Graphic 36" descr="User with solid fill">
            <a:extLst>
              <a:ext uri="{FF2B5EF4-FFF2-40B4-BE49-F238E27FC236}">
                <a16:creationId xmlns:a16="http://schemas.microsoft.com/office/drawing/2014/main" id="{AEF6C6F0-6C0B-942B-3E33-0FA4F4553A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571737" y="2854430"/>
            <a:ext cx="745830" cy="745830"/>
          </a:xfrm>
          <a:prstGeom prst="rect">
            <a:avLst/>
          </a:prstGeom>
        </p:spPr>
      </p:pic>
      <p:pic>
        <p:nvPicPr>
          <p:cNvPr id="38" name="Graphic 37" descr="User with solid fill">
            <a:extLst>
              <a:ext uri="{FF2B5EF4-FFF2-40B4-BE49-F238E27FC236}">
                <a16:creationId xmlns:a16="http://schemas.microsoft.com/office/drawing/2014/main" id="{FAF3C45F-EF59-DBCB-5629-8EC4AB5B358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317708" y="2854429"/>
            <a:ext cx="745830" cy="7458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9B00A6-B7FD-0A4D-4157-B0EB0719C3A2}"/>
              </a:ext>
            </a:extLst>
          </p:cNvPr>
          <p:cNvSpPr/>
          <p:nvPr/>
        </p:nvSpPr>
        <p:spPr>
          <a:xfrm>
            <a:off x="3651515" y="4275883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E347FD-DE17-7B3F-2E8F-1A44F786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23E63F-04D0-F4C6-884F-93256C99B532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EFAF15-685A-C0C2-6392-E5A222EB13F0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BF9B0D2-D13B-3A3D-E754-9EB99295F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BB61F39-5EDE-2EA2-36DF-A5BD555C2DDF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AC3542-1A25-0F0A-EDEE-A7FAA6CD55E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93EBF28-E92D-E77F-1416-1D3A49DF2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85DB70A-18E8-408B-23F9-3566BE7BD835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4F120EA-FA2A-C668-F236-458C4A5CF44B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1577FBF-525C-CFC1-735E-D4743309B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AE9699-7DDE-4AC7-6821-33D5F50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D3B0D47-EF0C-3CDD-4DAF-95DA41A6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0F325-16F2-ECA3-AA4C-CDDE77B5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20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/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/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/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/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/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/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25729C8-9284-21AB-D1DB-4427D70B04E3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252F76-35FD-C9B7-411B-4919FE48BD7D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CCD43EB-CBC2-A8AB-0E2A-310D370C2CED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60E2FD-853E-5C2A-175C-569831B7121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FFF5A5E-6C43-E1B8-430D-3B50ADF23FBE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A6E01E-7645-301F-7BD0-8B84E7FAB112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FC532-A4FB-7E1E-9757-C15FB686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74</a:t>
            </a:fld>
            <a:endParaRPr lang="en-US"/>
          </a:p>
        </p:txBody>
      </p:sp>
      <p:pic>
        <p:nvPicPr>
          <p:cNvPr id="3" name="Picture 10" descr="Image">
            <a:extLst>
              <a:ext uri="{FF2B5EF4-FFF2-40B4-BE49-F238E27FC236}">
                <a16:creationId xmlns:a16="http://schemas.microsoft.com/office/drawing/2014/main" id="{DAA3107C-667C-7E4A-B956-AF445EED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3" y="3070861"/>
            <a:ext cx="945846" cy="9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E3C3FFBF-7E9A-0ADE-F12B-E78DD9BC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45" y="4616385"/>
            <a:ext cx="948814" cy="9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3902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9AD9C5-195A-7BD9-3E94-0D3CCE19DC21}"/>
              </a:ext>
            </a:extLst>
          </p:cNvPr>
          <p:cNvSpPr/>
          <p:nvPr/>
        </p:nvSpPr>
        <p:spPr>
          <a:xfrm>
            <a:off x="1609188" y="2854428"/>
            <a:ext cx="2115957" cy="365851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FDC68-1C0D-8C54-2043-22F7941F3995}"/>
              </a:ext>
            </a:extLst>
          </p:cNvPr>
          <p:cNvSpPr/>
          <p:nvPr/>
        </p:nvSpPr>
        <p:spPr>
          <a:xfrm>
            <a:off x="663342" y="4202874"/>
            <a:ext cx="945846" cy="164363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/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B1222F-AC8F-1683-AC6F-4C21B73F7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211" y="3386287"/>
                <a:ext cx="37970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/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057C43-8771-BF4E-D488-DA356F58A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926" y="3386287"/>
                <a:ext cx="37970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/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E8D6D6-BFCD-A58A-7ABC-5BDF40DEB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531" y="3386287"/>
                <a:ext cx="37970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/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46CF751-0665-2AA9-C255-64F1FA310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687" y="3665798"/>
                <a:ext cx="37970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/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63BB36-F986-A21C-6543-D5D062BE7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3552" y="3649103"/>
                <a:ext cx="37970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/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E6C963-85E7-F436-E700-36373F1E5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157" y="3649103"/>
                <a:ext cx="37970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/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EEA5DC-7895-A5B5-E433-C9D76BB9A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686" y="3613481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 r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/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79DC3C9-5C18-3C92-725F-3480C45D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625" y="3589942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/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1EFE5B-E456-4E16-F51E-66CA50DD5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256" y="3589185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 r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/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1DCC3A9-7DCD-DF0B-64A5-BE0B93FC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653" y="3600260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/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D4C57C-BB38-21A7-4DF0-0EE57E828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3611924"/>
                <a:ext cx="513247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/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1940B20-2150-82D4-E181-140845701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66" y="4428392"/>
                <a:ext cx="37970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/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0C7C2AE-5DDB-A215-41D5-5A35F059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981" y="4428392"/>
                <a:ext cx="379706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/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05F6F4-1BA2-7170-C76B-ADCBDAF4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586" y="4428392"/>
                <a:ext cx="37970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A25729C8-9284-21AB-D1DB-4427D70B04E3}"/>
              </a:ext>
            </a:extLst>
          </p:cNvPr>
          <p:cNvSpPr txBox="1"/>
          <p:nvPr/>
        </p:nvSpPr>
        <p:spPr>
          <a:xfrm>
            <a:off x="5084015" y="2670044"/>
            <a:ext cx="1686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Reviewer bid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252F76-35FD-C9B7-411B-4919FE48BD7D}"/>
              </a:ext>
            </a:extLst>
          </p:cNvPr>
          <p:cNvSpPr/>
          <p:nvPr/>
        </p:nvSpPr>
        <p:spPr>
          <a:xfrm>
            <a:off x="560835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/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2D688C-12B4-6881-202B-161FCD59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42" y="3616117"/>
                <a:ext cx="379706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1CCD43EB-CBC2-A8AB-0E2A-310D370C2CED}"/>
              </a:ext>
            </a:extLst>
          </p:cNvPr>
          <p:cNvSpPr txBox="1"/>
          <p:nvPr/>
        </p:nvSpPr>
        <p:spPr>
          <a:xfrm>
            <a:off x="69172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Document similarity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60E2FD-853E-5C2A-175C-569831B71215}"/>
              </a:ext>
            </a:extLst>
          </p:cNvPr>
          <p:cNvSpPr/>
          <p:nvPr/>
        </p:nvSpPr>
        <p:spPr>
          <a:xfrm>
            <a:off x="7813066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/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21CA3FF-D94A-A7B0-2A7F-97DC7909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07" y="3599422"/>
                <a:ext cx="379706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EFFF5A5E-6C43-E1B8-430D-3B50ADF23FBE}"/>
              </a:ext>
            </a:extLst>
          </p:cNvPr>
          <p:cNvSpPr txBox="1"/>
          <p:nvPr/>
        </p:nvSpPr>
        <p:spPr>
          <a:xfrm>
            <a:off x="9231163" y="2670044"/>
            <a:ext cx="243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 matching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0A6E01E-7645-301F-7BD0-8B84E7FAB112}"/>
              </a:ext>
            </a:extLst>
          </p:cNvPr>
          <p:cNvSpPr/>
          <p:nvPr/>
        </p:nvSpPr>
        <p:spPr>
          <a:xfrm>
            <a:off x="10125671" y="3561423"/>
            <a:ext cx="643019" cy="59177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/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6F83AAF-92DE-EF58-6FCE-0B777B59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212" y="3599422"/>
                <a:ext cx="379706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/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9E17AF5-AF79-0A3D-C7ED-DE239F837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82" y="3611085"/>
                <a:ext cx="513247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/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A051C4C-DE7F-BAF2-9B12-F8693E951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40" y="3625369"/>
                <a:ext cx="513247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FC532-A4FB-7E1E-9757-C15FB686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41A6BD-C498-4EE2-89A6-D131EE794067}"/>
                  </a:ext>
                </a:extLst>
              </p:cNvPr>
              <p:cNvSpPr txBox="1"/>
              <p:nvPr/>
            </p:nvSpPr>
            <p:spPr>
              <a:xfrm>
                <a:off x="4670991" y="4437967"/>
                <a:ext cx="63291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Any unavailable data is set to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  <a:p>
                <a:pPr algn="ctr"/>
                <a:endParaRPr lang="en-US" sz="2400" b="0" i="1" dirty="0"/>
              </a:p>
              <a:p>
                <a:pPr algn="ctr"/>
                <a:r>
                  <a:rPr lang="en-US" sz="2400" dirty="0"/>
                  <a:t>Underestimation means high affinity scores are high with certainty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41A6BD-C498-4EE2-89A6-D131EE794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1" y="4437967"/>
                <a:ext cx="6329120" cy="1569660"/>
              </a:xfrm>
              <a:prstGeom prst="rect">
                <a:avLst/>
              </a:prstGeom>
              <a:blipFill>
                <a:blip r:embed="rId26"/>
                <a:stretch>
                  <a:fillRect l="-96" t="-2713" r="-1252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 descr="Image">
            <a:extLst>
              <a:ext uri="{FF2B5EF4-FFF2-40B4-BE49-F238E27FC236}">
                <a16:creationId xmlns:a16="http://schemas.microsoft.com/office/drawing/2014/main" id="{453BE915-D36C-E515-A76A-B4F8EEEE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13" y="3070861"/>
            <a:ext cx="945846" cy="9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BE41E620-437D-4B83-4CF3-BBA0CD0D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45" y="4616385"/>
            <a:ext cx="948814" cy="94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3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100190"/>
              </p:ext>
            </p:extLst>
          </p:nvPr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0" descr="Document with solid fill">
            <a:extLst>
              <a:ext uri="{FF2B5EF4-FFF2-40B4-BE49-F238E27FC236}">
                <a16:creationId xmlns:a16="http://schemas.microsoft.com/office/drawing/2014/main" id="{B322668C-BFA9-6731-CEF1-83DE5E922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6971" y="4293995"/>
            <a:ext cx="626494" cy="626494"/>
          </a:xfrm>
          <a:prstGeom prst="rect">
            <a:avLst/>
          </a:prstGeom>
        </p:spPr>
      </p:pic>
      <p:pic>
        <p:nvPicPr>
          <p:cNvPr id="13" name="Graphic 71" descr="Document with solid fill">
            <a:extLst>
              <a:ext uri="{FF2B5EF4-FFF2-40B4-BE49-F238E27FC236}">
                <a16:creationId xmlns:a16="http://schemas.microsoft.com/office/drawing/2014/main" id="{29849D5F-C8EB-8079-03EB-F68FCADE60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6971" y="36566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28954-413D-A490-D542-8BC4A7626C0D}"/>
                  </a:ext>
                </a:extLst>
              </p:cNvPr>
              <p:cNvSpPr txBox="1"/>
              <p:nvPr/>
            </p:nvSpPr>
            <p:spPr>
              <a:xfrm>
                <a:off x="2046009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28954-413D-A490-D542-8BC4A762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369138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A5789A-77BA-646F-803C-0BCB4D1FC9F5}"/>
                  </a:ext>
                </a:extLst>
              </p:cNvPr>
              <p:cNvSpPr txBox="1"/>
              <p:nvPr/>
            </p:nvSpPr>
            <p:spPr>
              <a:xfrm>
                <a:off x="2794196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A5789A-77BA-646F-803C-0BCB4D1F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3691381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5CC87-5639-8C0E-B12F-395C0021FF57}"/>
                  </a:ext>
                </a:extLst>
              </p:cNvPr>
              <p:cNvSpPr txBox="1"/>
              <p:nvPr/>
            </p:nvSpPr>
            <p:spPr>
              <a:xfrm>
                <a:off x="3512403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5CC87-5639-8C0E-B12F-395C0021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3691381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D275E2-5CA9-F0C3-3615-00FF34B539D4}"/>
                  </a:ext>
                </a:extLst>
              </p:cNvPr>
              <p:cNvSpPr txBox="1"/>
              <p:nvPr/>
            </p:nvSpPr>
            <p:spPr>
              <a:xfrm>
                <a:off x="4190930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D275E2-5CA9-F0C3-3615-00FF34B5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0" y="369138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F6061431-1EEB-D6D2-976F-6B8BA7FB99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6971" y="493133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0E2B8-E50C-9C41-5DA2-5402F8AC5A8E}"/>
                  </a:ext>
                </a:extLst>
              </p:cNvPr>
              <p:cNvSpPr txBox="1"/>
              <p:nvPr/>
            </p:nvSpPr>
            <p:spPr>
              <a:xfrm>
                <a:off x="2046009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0E2B8-E50C-9C41-5DA2-5402F8AC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436700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6D0FCE-2AD2-E945-82FD-B3E880C51288}"/>
                  </a:ext>
                </a:extLst>
              </p:cNvPr>
              <p:cNvSpPr txBox="1"/>
              <p:nvPr/>
            </p:nvSpPr>
            <p:spPr>
              <a:xfrm>
                <a:off x="2794196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6D0FCE-2AD2-E945-82FD-B3E880C51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436700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03C7D-FCDC-D65C-F69D-9FEBCC37C288}"/>
                  </a:ext>
                </a:extLst>
              </p:cNvPr>
              <p:cNvSpPr txBox="1"/>
              <p:nvPr/>
            </p:nvSpPr>
            <p:spPr>
              <a:xfrm>
                <a:off x="3512403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03C7D-FCDC-D65C-F69D-9FEBCC37C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436700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B43E3F-D6A1-DF9D-9AF9-F4E7E654D481}"/>
                  </a:ext>
                </a:extLst>
              </p:cNvPr>
              <p:cNvSpPr txBox="1"/>
              <p:nvPr/>
            </p:nvSpPr>
            <p:spPr>
              <a:xfrm>
                <a:off x="4183435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B43E3F-D6A1-DF9D-9AF9-F4E7E654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435" y="4367004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382DB7-11C7-B5B1-C2B5-3C4B0A0C5D28}"/>
                  </a:ext>
                </a:extLst>
              </p:cNvPr>
              <p:cNvSpPr txBox="1"/>
              <p:nvPr/>
            </p:nvSpPr>
            <p:spPr>
              <a:xfrm>
                <a:off x="2046009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382DB7-11C7-B5B1-C2B5-3C4B0A0C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5031715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7423E2-7D07-B792-7AF9-45136D781496}"/>
                  </a:ext>
                </a:extLst>
              </p:cNvPr>
              <p:cNvSpPr txBox="1"/>
              <p:nvPr/>
            </p:nvSpPr>
            <p:spPr>
              <a:xfrm>
                <a:off x="2794196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7423E2-7D07-B792-7AF9-45136D781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5031715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ADD42C-4977-3F46-4E19-FB28E373566B}"/>
                  </a:ext>
                </a:extLst>
              </p:cNvPr>
              <p:cNvSpPr txBox="1"/>
              <p:nvPr/>
            </p:nvSpPr>
            <p:spPr>
              <a:xfrm>
                <a:off x="3512403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ADD42C-4977-3F46-4E19-FB28E373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5031715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068D2E-B080-9459-3262-1BC9AB962A6B}"/>
                  </a:ext>
                </a:extLst>
              </p:cNvPr>
              <p:cNvSpPr txBox="1"/>
              <p:nvPr/>
            </p:nvSpPr>
            <p:spPr>
              <a:xfrm>
                <a:off x="4190930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068D2E-B080-9459-3262-1BC9AB96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0" y="5031715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84CDA76-DBB9-34CC-A492-0CA4FB84688A}"/>
              </a:ext>
            </a:extLst>
          </p:cNvPr>
          <p:cNvSpPr txBox="1"/>
          <p:nvPr/>
        </p:nvSpPr>
        <p:spPr>
          <a:xfrm>
            <a:off x="1570218" y="2364802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</a:t>
            </a:r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905CD808-476F-6682-A071-FD07F86D39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322724" y="2945550"/>
            <a:ext cx="745830" cy="745830"/>
          </a:xfrm>
          <a:prstGeom prst="rect">
            <a:avLst/>
          </a:prstGeom>
        </p:spPr>
      </p:pic>
      <p:pic>
        <p:nvPicPr>
          <p:cNvPr id="33" name="Graphic 32" descr="User with solid fill">
            <a:extLst>
              <a:ext uri="{FF2B5EF4-FFF2-40B4-BE49-F238E27FC236}">
                <a16:creationId xmlns:a16="http://schemas.microsoft.com/office/drawing/2014/main" id="{9E483FF6-5591-E80C-B1C7-B8F18D6455E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99422" y="2945550"/>
            <a:ext cx="745830" cy="745830"/>
          </a:xfrm>
          <a:prstGeom prst="rect">
            <a:avLst/>
          </a:prstGeom>
        </p:spPr>
      </p:pic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B2CD91E2-87D5-D86F-473B-40908E419F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46014" y="2945551"/>
            <a:ext cx="745830" cy="745830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5D77FCB2-018A-41BC-84ED-11536C2F621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591985" y="2945550"/>
            <a:ext cx="745830" cy="7458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7B2850-7420-A3F1-6E66-64E1D053C70A}"/>
                  </a:ext>
                </a:extLst>
              </p:cNvPr>
              <p:cNvSpPr txBox="1"/>
              <p:nvPr/>
            </p:nvSpPr>
            <p:spPr>
              <a:xfrm>
                <a:off x="5268875" y="2213475"/>
                <a:ext cx="6096000" cy="13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Papers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reviewers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Valid assignments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Affinity score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b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7B2850-7420-A3F1-6E66-64E1D053C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875" y="2213475"/>
                <a:ext cx="6096000" cy="1315681"/>
              </a:xfrm>
              <a:prstGeom prst="rect">
                <a:avLst/>
              </a:prstGeom>
              <a:blipFill>
                <a:blip r:embed="rId33"/>
                <a:stretch>
                  <a:fillRect t="-3241" b="-8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E977075-7B29-2BBB-1D20-5DCA89EC4F59}"/>
                  </a:ext>
                </a:extLst>
              </p:cNvPr>
              <p:cNvSpPr/>
              <p:nvPr/>
            </p:nvSpPr>
            <p:spPr>
              <a:xfrm>
                <a:off x="5460383" y="3624051"/>
                <a:ext cx="6096000" cy="189411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Maximize Utilitarian Social Welfare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E977075-7B29-2BBB-1D20-5DCA89EC4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83" y="3624051"/>
                <a:ext cx="6096000" cy="1894112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C7C488-C084-3B09-6C14-CB7E110C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43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559EE368-13F4-5EF2-CB66-FB57F0BA5CC4}"/>
              </a:ext>
            </a:extLst>
          </p:cNvPr>
          <p:cNvGraphicFramePr/>
          <p:nvPr/>
        </p:nvGraphicFramePr>
        <p:xfrm>
          <a:off x="526211" y="268920"/>
          <a:ext cx="10972800" cy="18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0" descr="Document with solid fill">
            <a:extLst>
              <a:ext uri="{FF2B5EF4-FFF2-40B4-BE49-F238E27FC236}">
                <a16:creationId xmlns:a16="http://schemas.microsoft.com/office/drawing/2014/main" id="{B322668C-BFA9-6731-CEF1-83DE5E9224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6971" y="4293995"/>
            <a:ext cx="626494" cy="626494"/>
          </a:xfrm>
          <a:prstGeom prst="rect">
            <a:avLst/>
          </a:prstGeom>
        </p:spPr>
      </p:pic>
      <p:pic>
        <p:nvPicPr>
          <p:cNvPr id="13" name="Graphic 71" descr="Document with solid fill">
            <a:extLst>
              <a:ext uri="{FF2B5EF4-FFF2-40B4-BE49-F238E27FC236}">
                <a16:creationId xmlns:a16="http://schemas.microsoft.com/office/drawing/2014/main" id="{29849D5F-C8EB-8079-03EB-F68FCADE60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6971" y="3656656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28954-413D-A490-D542-8BC4A7626C0D}"/>
                  </a:ext>
                </a:extLst>
              </p:cNvPr>
              <p:cNvSpPr txBox="1"/>
              <p:nvPr/>
            </p:nvSpPr>
            <p:spPr>
              <a:xfrm>
                <a:off x="2046009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928954-413D-A490-D542-8BC4A7626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3691381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A5789A-77BA-646F-803C-0BCB4D1FC9F5}"/>
                  </a:ext>
                </a:extLst>
              </p:cNvPr>
              <p:cNvSpPr txBox="1"/>
              <p:nvPr/>
            </p:nvSpPr>
            <p:spPr>
              <a:xfrm>
                <a:off x="2794196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A5789A-77BA-646F-803C-0BCB4D1FC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3691381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5CC87-5639-8C0E-B12F-395C0021FF57}"/>
                  </a:ext>
                </a:extLst>
              </p:cNvPr>
              <p:cNvSpPr txBox="1"/>
              <p:nvPr/>
            </p:nvSpPr>
            <p:spPr>
              <a:xfrm>
                <a:off x="3512403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C5CC87-5639-8C0E-B12F-395C0021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3691381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D275E2-5CA9-F0C3-3615-00FF34B539D4}"/>
                  </a:ext>
                </a:extLst>
              </p:cNvPr>
              <p:cNvSpPr txBox="1"/>
              <p:nvPr/>
            </p:nvSpPr>
            <p:spPr>
              <a:xfrm>
                <a:off x="4190930" y="369138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BD275E2-5CA9-F0C3-3615-00FF34B53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0" y="3691381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F6061431-1EEB-D6D2-976F-6B8BA7FB99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6971" y="4931334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0E2B8-E50C-9C41-5DA2-5402F8AC5A8E}"/>
                  </a:ext>
                </a:extLst>
              </p:cNvPr>
              <p:cNvSpPr txBox="1"/>
              <p:nvPr/>
            </p:nvSpPr>
            <p:spPr>
              <a:xfrm>
                <a:off x="2046009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840E2B8-E50C-9C41-5DA2-5402F8AC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4367004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6D0FCE-2AD2-E945-82FD-B3E880C51288}"/>
                  </a:ext>
                </a:extLst>
              </p:cNvPr>
              <p:cNvSpPr txBox="1"/>
              <p:nvPr/>
            </p:nvSpPr>
            <p:spPr>
              <a:xfrm>
                <a:off x="2794196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76D0FCE-2AD2-E945-82FD-B3E880C51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4367004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03C7D-FCDC-D65C-F69D-9FEBCC37C288}"/>
                  </a:ext>
                </a:extLst>
              </p:cNvPr>
              <p:cNvSpPr txBox="1"/>
              <p:nvPr/>
            </p:nvSpPr>
            <p:spPr>
              <a:xfrm>
                <a:off x="3512403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703C7D-FCDC-D65C-F69D-9FEBCC37C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4367004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B43E3F-D6A1-DF9D-9AF9-F4E7E654D481}"/>
                  </a:ext>
                </a:extLst>
              </p:cNvPr>
              <p:cNvSpPr txBox="1"/>
              <p:nvPr/>
            </p:nvSpPr>
            <p:spPr>
              <a:xfrm>
                <a:off x="4183435" y="436700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B43E3F-D6A1-DF9D-9AF9-F4E7E654D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435" y="4367004"/>
                <a:ext cx="34889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382DB7-11C7-B5B1-C2B5-3C4B0A0C5D28}"/>
                  </a:ext>
                </a:extLst>
              </p:cNvPr>
              <p:cNvSpPr txBox="1"/>
              <p:nvPr/>
            </p:nvSpPr>
            <p:spPr>
              <a:xfrm>
                <a:off x="2046009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0382DB7-11C7-B5B1-C2B5-3C4B0A0C5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009" y="5031715"/>
                <a:ext cx="34889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7423E2-7D07-B792-7AF9-45136D781496}"/>
                  </a:ext>
                </a:extLst>
              </p:cNvPr>
              <p:cNvSpPr txBox="1"/>
              <p:nvPr/>
            </p:nvSpPr>
            <p:spPr>
              <a:xfrm>
                <a:off x="2794196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7423E2-7D07-B792-7AF9-45136D781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196" y="5031715"/>
                <a:ext cx="348894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ADD42C-4977-3F46-4E19-FB28E373566B}"/>
                  </a:ext>
                </a:extLst>
              </p:cNvPr>
              <p:cNvSpPr txBox="1"/>
              <p:nvPr/>
            </p:nvSpPr>
            <p:spPr>
              <a:xfrm>
                <a:off x="3512403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ADD42C-4977-3F46-4E19-FB28E373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403" y="5031715"/>
                <a:ext cx="348894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068D2E-B080-9459-3262-1BC9AB962A6B}"/>
                  </a:ext>
                </a:extLst>
              </p:cNvPr>
              <p:cNvSpPr txBox="1"/>
              <p:nvPr/>
            </p:nvSpPr>
            <p:spPr>
              <a:xfrm>
                <a:off x="4190930" y="503171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068D2E-B080-9459-3262-1BC9AB962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30" y="5031715"/>
                <a:ext cx="34889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84CDA76-DBB9-34CC-A492-0CA4FB84688A}"/>
              </a:ext>
            </a:extLst>
          </p:cNvPr>
          <p:cNvSpPr txBox="1"/>
          <p:nvPr/>
        </p:nvSpPr>
        <p:spPr>
          <a:xfrm>
            <a:off x="1570218" y="2364802"/>
            <a:ext cx="362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</a:t>
            </a:r>
            <a:r>
              <a:rPr lang="en-US" sz="2400" i="1" dirty="0"/>
              <a:t>affinity scores</a:t>
            </a:r>
            <a:endParaRPr lang="en-US" sz="2400" dirty="0"/>
          </a:p>
        </p:txBody>
      </p:sp>
      <p:pic>
        <p:nvPicPr>
          <p:cNvPr id="32" name="Graphic 31" descr="User with solid fill">
            <a:extLst>
              <a:ext uri="{FF2B5EF4-FFF2-40B4-BE49-F238E27FC236}">
                <a16:creationId xmlns:a16="http://schemas.microsoft.com/office/drawing/2014/main" id="{905CD808-476F-6682-A071-FD07F86D399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322724" y="2945550"/>
            <a:ext cx="745830" cy="745830"/>
          </a:xfrm>
          <a:prstGeom prst="rect">
            <a:avLst/>
          </a:prstGeom>
        </p:spPr>
      </p:pic>
      <p:pic>
        <p:nvPicPr>
          <p:cNvPr id="33" name="Graphic 32" descr="User with solid fill">
            <a:extLst>
              <a:ext uri="{FF2B5EF4-FFF2-40B4-BE49-F238E27FC236}">
                <a16:creationId xmlns:a16="http://schemas.microsoft.com/office/drawing/2014/main" id="{9E483FF6-5591-E80C-B1C7-B8F18D6455E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999422" y="2945550"/>
            <a:ext cx="745830" cy="745830"/>
          </a:xfrm>
          <a:prstGeom prst="rect">
            <a:avLst/>
          </a:prstGeom>
        </p:spPr>
      </p:pic>
      <p:pic>
        <p:nvPicPr>
          <p:cNvPr id="34" name="Graphic 33" descr="User with solid fill">
            <a:extLst>
              <a:ext uri="{FF2B5EF4-FFF2-40B4-BE49-F238E27FC236}">
                <a16:creationId xmlns:a16="http://schemas.microsoft.com/office/drawing/2014/main" id="{B2CD91E2-87D5-D86F-473B-40908E419F4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846014" y="2945551"/>
            <a:ext cx="745830" cy="745830"/>
          </a:xfrm>
          <a:prstGeom prst="rect">
            <a:avLst/>
          </a:prstGeom>
        </p:spPr>
      </p:pic>
      <p:pic>
        <p:nvPicPr>
          <p:cNvPr id="35" name="Graphic 34" descr="User with solid fill">
            <a:extLst>
              <a:ext uri="{FF2B5EF4-FFF2-40B4-BE49-F238E27FC236}">
                <a16:creationId xmlns:a16="http://schemas.microsoft.com/office/drawing/2014/main" id="{5D77FCB2-018A-41BC-84ED-11536C2F621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2591985" y="2945550"/>
            <a:ext cx="745830" cy="745830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1587BEE1-8AB4-B6BA-6445-A772F420FB69}"/>
              </a:ext>
            </a:extLst>
          </p:cNvPr>
          <p:cNvSpPr/>
          <p:nvPr/>
        </p:nvSpPr>
        <p:spPr>
          <a:xfrm>
            <a:off x="2006671" y="3736290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D7702C-7548-5A14-8437-53BB257F2BFF}"/>
              </a:ext>
            </a:extLst>
          </p:cNvPr>
          <p:cNvSpPr/>
          <p:nvPr/>
        </p:nvSpPr>
        <p:spPr>
          <a:xfrm>
            <a:off x="2771752" y="3749975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4C97E3F-8700-1E60-05AB-384CCC415A69}"/>
              </a:ext>
            </a:extLst>
          </p:cNvPr>
          <p:cNvSpPr/>
          <p:nvPr/>
        </p:nvSpPr>
        <p:spPr>
          <a:xfrm>
            <a:off x="2007353" y="4402021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2E49122-2EE6-4441-9F23-4C1356BA6A2B}"/>
              </a:ext>
            </a:extLst>
          </p:cNvPr>
          <p:cNvSpPr/>
          <p:nvPr/>
        </p:nvSpPr>
        <p:spPr>
          <a:xfrm>
            <a:off x="2771751" y="5088787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E477EE2-F8DE-8A24-2D96-C1C4BF693C00}"/>
              </a:ext>
            </a:extLst>
          </p:cNvPr>
          <p:cNvSpPr/>
          <p:nvPr/>
        </p:nvSpPr>
        <p:spPr>
          <a:xfrm>
            <a:off x="4149920" y="441844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8B4ADDB-0921-710E-FE04-0E3FDCA8D05C}"/>
              </a:ext>
            </a:extLst>
          </p:cNvPr>
          <p:cNvSpPr/>
          <p:nvPr/>
        </p:nvSpPr>
        <p:spPr>
          <a:xfrm>
            <a:off x="4148117" y="5062054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6214F89-25E1-03E0-AD9E-013EA8E225EC}"/>
              </a:ext>
            </a:extLst>
          </p:cNvPr>
          <p:cNvSpPr/>
          <p:nvPr/>
        </p:nvSpPr>
        <p:spPr>
          <a:xfrm>
            <a:off x="3473222" y="5081086"/>
            <a:ext cx="442859" cy="425790"/>
          </a:xfrm>
          <a:prstGeom prst="ellipse">
            <a:avLst/>
          </a:prstGeom>
          <a:noFill/>
          <a:ln w="28575">
            <a:solidFill>
              <a:srgbClr val="F25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FB389-7977-31CA-DB47-A24333970624}"/>
                  </a:ext>
                </a:extLst>
              </p:cNvPr>
              <p:cNvSpPr txBox="1"/>
              <p:nvPr/>
            </p:nvSpPr>
            <p:spPr>
              <a:xfrm>
                <a:off x="5268875" y="2213475"/>
                <a:ext cx="6096000" cy="13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Papers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reviewers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Valid assignments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Affinity score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b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AFB389-7977-31CA-DB47-A24333970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875" y="2213475"/>
                <a:ext cx="6096000" cy="1315681"/>
              </a:xfrm>
              <a:prstGeom prst="rect">
                <a:avLst/>
              </a:prstGeom>
              <a:blipFill>
                <a:blip r:embed="rId33"/>
                <a:stretch>
                  <a:fillRect t="-3241" b="-8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EC6F7E-60B8-186B-263C-C6039EF76CEC}"/>
              </a:ext>
            </a:extLst>
          </p:cNvPr>
          <p:cNvSpPr txBox="1"/>
          <p:nvPr/>
        </p:nvSpPr>
        <p:spPr>
          <a:xfrm>
            <a:off x="4745252" y="5663681"/>
            <a:ext cx="73058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ILP with totally unimodular constraints </a:t>
            </a:r>
          </a:p>
          <a:p>
            <a:pPr algn="ctr"/>
            <a:r>
              <a:rPr lang="en-US" sz="2400" dirty="0"/>
              <a:t>(poly-time solvable)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0C1A6-A49F-3D7D-4420-C41C3DC566F1}"/>
              </a:ext>
            </a:extLst>
          </p:cNvPr>
          <p:cNvSpPr txBox="1"/>
          <p:nvPr/>
        </p:nvSpPr>
        <p:spPr>
          <a:xfrm>
            <a:off x="155275" y="6424313"/>
            <a:ext cx="10714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effectLst/>
              </a:rPr>
              <a:t>Taylor. On the optimal assignment of conference papers to reviewers. 2008.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16B35-656C-EBF4-A3E4-768B41F7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D31E312-5CA4-B91F-7817-EB760F769EC5}"/>
                  </a:ext>
                </a:extLst>
              </p:cNvPr>
              <p:cNvSpPr/>
              <p:nvPr/>
            </p:nvSpPr>
            <p:spPr>
              <a:xfrm>
                <a:off x="5460383" y="3624051"/>
                <a:ext cx="6096000" cy="189411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>
                    <a:solidFill>
                      <a:schemeClr val="tx1"/>
                    </a:solidFill>
                  </a:rPr>
                  <a:t>Maximize Utilitarian Social Welfare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𝑝𝑟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D31E312-5CA4-B91F-7817-EB760F769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83" y="3624051"/>
                <a:ext cx="6096000" cy="1894112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2074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16" y="3860388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16" y="322304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88554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3257774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236741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3257774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54948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3257774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633475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5" y="3257774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516" y="449772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88554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3933397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236741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3933397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54948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3933397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625980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80" y="3933397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88554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4598108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236741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4598108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54948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4598108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633475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5" y="4598108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/>
              <p:nvPr/>
            </p:nvSpPr>
            <p:spPr>
              <a:xfrm>
                <a:off x="3142585" y="1694732"/>
                <a:ext cx="59068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containing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1694732"/>
                <a:ext cx="5906830" cy="830997"/>
              </a:xfrm>
              <a:prstGeom prst="rect">
                <a:avLst/>
              </a:prstGeom>
              <a:blipFill>
                <a:blip r:embed="rId20"/>
                <a:stretch>
                  <a:fillRect l="-1033" t="-5147" r="-206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65269" y="2511943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41967" y="2511943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8559" y="2511944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34530" y="2511943"/>
            <a:ext cx="745830" cy="7458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34E083-84A6-E40B-0179-731564272E62}"/>
              </a:ext>
            </a:extLst>
          </p:cNvPr>
          <p:cNvCxnSpPr>
            <a:cxnSpLocks/>
          </p:cNvCxnSpPr>
          <p:nvPr/>
        </p:nvCxnSpPr>
        <p:spPr>
          <a:xfrm flipV="1">
            <a:off x="9047554" y="3186257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977ABA-DB94-0B25-23A6-6580A920780E}"/>
              </a:ext>
            </a:extLst>
          </p:cNvPr>
          <p:cNvCxnSpPr>
            <a:cxnSpLocks/>
          </p:cNvCxnSpPr>
          <p:nvPr/>
        </p:nvCxnSpPr>
        <p:spPr>
          <a:xfrm>
            <a:off x="9047554" y="5272422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3FD93E-771F-BE10-995D-5EBC8E4517DA}"/>
              </a:ext>
            </a:extLst>
          </p:cNvPr>
          <p:cNvCxnSpPr>
            <a:cxnSpLocks/>
          </p:cNvCxnSpPr>
          <p:nvPr/>
        </p:nvCxnSpPr>
        <p:spPr>
          <a:xfrm>
            <a:off x="7818841" y="4267513"/>
            <a:ext cx="566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4973689" y="3118952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4973689" y="5205117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831EA3-1D74-9FE3-375F-040DCC3309F6}"/>
              </a:ext>
            </a:extLst>
          </p:cNvPr>
          <p:cNvSpPr/>
          <p:nvPr/>
        </p:nvSpPr>
        <p:spPr>
          <a:xfrm>
            <a:off x="6021227" y="42217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AD1297-C65F-E31B-A143-91134A78BB42}"/>
              </a:ext>
            </a:extLst>
          </p:cNvPr>
          <p:cNvSpPr txBox="1"/>
          <p:nvPr/>
        </p:nvSpPr>
        <p:spPr>
          <a:xfrm>
            <a:off x="1815122" y="5778225"/>
            <a:ext cx="85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Maximize the worst-case welfare over the </a:t>
            </a:r>
            <a:r>
              <a:rPr lang="en-US" sz="2400" i="1" dirty="0"/>
              <a:t>uncertainty set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/>
              <p:nvPr/>
            </p:nvSpPr>
            <p:spPr>
              <a:xfrm>
                <a:off x="5999557" y="3815686"/>
                <a:ext cx="431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57" y="3815686"/>
                <a:ext cx="43114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F72173-BF6D-7F1B-75D1-69892CC21C5A}"/>
                  </a:ext>
                </a:extLst>
              </p:cNvPr>
              <p:cNvSpPr txBox="1"/>
              <p:nvPr/>
            </p:nvSpPr>
            <p:spPr>
              <a:xfrm>
                <a:off x="10205253" y="3690312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F72173-BF6D-7F1B-75D1-69892CC21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253" y="3690312"/>
                <a:ext cx="1217309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78</a:t>
            </a:fld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C9FD54-5350-7C14-CD3B-5B30F9AAD352}"/>
              </a:ext>
            </a:extLst>
          </p:cNvPr>
          <p:cNvSpPr/>
          <p:nvPr/>
        </p:nvSpPr>
        <p:spPr>
          <a:xfrm>
            <a:off x="9746532" y="3776853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27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1FEAD-0742-FB96-3401-B04C7DBE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pic>
        <p:nvPicPr>
          <p:cNvPr id="5" name="Graphic 70" descr="Document with solid fill">
            <a:extLst>
              <a:ext uri="{FF2B5EF4-FFF2-40B4-BE49-F238E27FC236}">
                <a16:creationId xmlns:a16="http://schemas.microsoft.com/office/drawing/2014/main" id="{8B783A0A-5880-C34B-5A1F-9081DFB8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516" y="3860388"/>
            <a:ext cx="626494" cy="626494"/>
          </a:xfrm>
          <a:prstGeom prst="rect">
            <a:avLst/>
          </a:prstGeom>
        </p:spPr>
      </p:pic>
      <p:pic>
        <p:nvPicPr>
          <p:cNvPr id="6" name="Graphic 71" descr="Document with solid fill">
            <a:extLst>
              <a:ext uri="{FF2B5EF4-FFF2-40B4-BE49-F238E27FC236}">
                <a16:creationId xmlns:a16="http://schemas.microsoft.com/office/drawing/2014/main" id="{65C5C019-047B-2FF8-C65E-F3118C4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516" y="3223049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1488554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3257774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2236741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3257774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2954948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3257774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3633475" y="325777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5" y="3257774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71" descr="Document with solid fill">
            <a:extLst>
              <a:ext uri="{FF2B5EF4-FFF2-40B4-BE49-F238E27FC236}">
                <a16:creationId xmlns:a16="http://schemas.microsoft.com/office/drawing/2014/main" id="{AF8D1340-D7A9-097B-D076-7D65AF32FB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516" y="4497727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1488554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3933397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2236741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3933397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2954948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3933397"/>
                <a:ext cx="34889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3625980" y="3933397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980" y="3933397"/>
                <a:ext cx="34889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1488554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54" y="4598108"/>
                <a:ext cx="34889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2236741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741" y="4598108"/>
                <a:ext cx="34889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2954948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948" y="4598108"/>
                <a:ext cx="34889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3633475" y="459810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475" y="4598108"/>
                <a:ext cx="348894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/>
              <p:nvPr/>
            </p:nvSpPr>
            <p:spPr>
              <a:xfrm>
                <a:off x="3142585" y="1694732"/>
                <a:ext cx="59068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containing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603481-D2C6-1C97-2489-E32902231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585" y="1694732"/>
                <a:ext cx="5906830" cy="830997"/>
              </a:xfrm>
              <a:prstGeom prst="rect">
                <a:avLst/>
              </a:prstGeom>
              <a:blipFill>
                <a:blip r:embed="rId20"/>
                <a:stretch>
                  <a:fillRect l="-1033" t="-5147" r="-206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765269" y="2511943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41967" y="2511943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8559" y="2511944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034530" y="2511943"/>
            <a:ext cx="745830" cy="7458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34E083-84A6-E40B-0179-731564272E62}"/>
              </a:ext>
            </a:extLst>
          </p:cNvPr>
          <p:cNvCxnSpPr>
            <a:cxnSpLocks/>
          </p:cNvCxnSpPr>
          <p:nvPr/>
        </p:nvCxnSpPr>
        <p:spPr>
          <a:xfrm flipV="1">
            <a:off x="9047554" y="3186257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977ABA-DB94-0B25-23A6-6580A920780E}"/>
              </a:ext>
            </a:extLst>
          </p:cNvPr>
          <p:cNvCxnSpPr>
            <a:cxnSpLocks/>
          </p:cNvCxnSpPr>
          <p:nvPr/>
        </p:nvCxnSpPr>
        <p:spPr>
          <a:xfrm>
            <a:off x="9047554" y="5272422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E3FD93E-771F-BE10-995D-5EBC8E4517DA}"/>
              </a:ext>
            </a:extLst>
          </p:cNvPr>
          <p:cNvCxnSpPr>
            <a:cxnSpLocks/>
          </p:cNvCxnSpPr>
          <p:nvPr/>
        </p:nvCxnSpPr>
        <p:spPr>
          <a:xfrm>
            <a:off x="7818841" y="4267513"/>
            <a:ext cx="566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4973689" y="3118952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4973689" y="5205117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7C831EA3-1D74-9FE3-375F-040DCC3309F6}"/>
              </a:ext>
            </a:extLst>
          </p:cNvPr>
          <p:cNvSpPr/>
          <p:nvPr/>
        </p:nvSpPr>
        <p:spPr>
          <a:xfrm>
            <a:off x="6021227" y="422179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AD1297-C65F-E31B-A143-91134A78BB42}"/>
              </a:ext>
            </a:extLst>
          </p:cNvPr>
          <p:cNvSpPr txBox="1"/>
          <p:nvPr/>
        </p:nvSpPr>
        <p:spPr>
          <a:xfrm>
            <a:off x="1815122" y="5778225"/>
            <a:ext cx="85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Maximize the worst-case welfare over the </a:t>
            </a:r>
            <a:r>
              <a:rPr lang="en-US" sz="2400" i="1" dirty="0"/>
              <a:t>uncertainty set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/>
              <p:nvPr/>
            </p:nvSpPr>
            <p:spPr>
              <a:xfrm>
                <a:off x="5999557" y="3815686"/>
                <a:ext cx="431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9410-15D8-5488-3F1C-8BD4871F1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57" y="3815686"/>
                <a:ext cx="431144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F72173-BF6D-7F1B-75D1-69892CC21C5A}"/>
                  </a:ext>
                </a:extLst>
              </p:cNvPr>
              <p:cNvSpPr txBox="1"/>
              <p:nvPr/>
            </p:nvSpPr>
            <p:spPr>
              <a:xfrm>
                <a:off x="10205253" y="3690312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FF72173-BF6D-7F1B-75D1-69892CC21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253" y="3690312"/>
                <a:ext cx="1217309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79</a:t>
            </a:fld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CC9FD54-5350-7C14-CD3B-5B30F9AAD352}"/>
              </a:ext>
            </a:extLst>
          </p:cNvPr>
          <p:cNvSpPr/>
          <p:nvPr/>
        </p:nvSpPr>
        <p:spPr>
          <a:xfrm>
            <a:off x="9746532" y="3776853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6C0B8FC-C5E1-8D51-08B5-1A461ED2EAC9}"/>
              </a:ext>
            </a:extLst>
          </p:cNvPr>
          <p:cNvSpPr/>
          <p:nvPr/>
        </p:nvSpPr>
        <p:spPr>
          <a:xfrm>
            <a:off x="7352121" y="3713426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/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77EC50-420B-050F-AC1B-3223DB57A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250718"/>
                <a:ext cx="34889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/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8CA164-DBF9-AD37-70F9-3504A295E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250718"/>
                <a:ext cx="3488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/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9C5F9C-0DF5-2961-CC94-659BD942E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250718"/>
                <a:ext cx="34889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/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28A94-8697-6711-1115-C3ADAD0F5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3250718"/>
                <a:ext cx="34889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/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56FA5B4-5659-C87B-965B-B300CA2E9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3926341"/>
                <a:ext cx="3488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/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7E7CA5-8CCB-4255-CF40-AB9DB6A7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3926341"/>
                <a:ext cx="34889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/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C06F57-A31D-7280-FF1C-E32AE2792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3926341"/>
                <a:ext cx="34889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/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53E424-A7F3-20D5-16DC-8515A22D9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931" y="3926341"/>
                <a:ext cx="34889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/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CAA274-C1B0-877F-F7A9-C14DB025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505" y="4591052"/>
                <a:ext cx="34889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/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F8B6CE-A1EF-9A41-7D61-D12448277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92" y="4591052"/>
                <a:ext cx="34889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/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428FB6-8AD9-A68E-911E-984ED9AF6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99" y="4591052"/>
                <a:ext cx="34889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/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409961-D5D9-E480-B91D-E626618DC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426" y="4591052"/>
                <a:ext cx="34889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Graphic 39" descr="User with solid fill">
            <a:extLst>
              <a:ext uri="{FF2B5EF4-FFF2-40B4-BE49-F238E27FC236}">
                <a16:creationId xmlns:a16="http://schemas.microsoft.com/office/drawing/2014/main" id="{A05E72DE-AE95-0AA8-610C-AF889D36AB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54220" y="2504887"/>
            <a:ext cx="745830" cy="745830"/>
          </a:xfrm>
          <a:prstGeom prst="rect">
            <a:avLst/>
          </a:prstGeom>
        </p:spPr>
      </p:pic>
      <p:pic>
        <p:nvPicPr>
          <p:cNvPr id="41" name="Graphic 40" descr="User with solid fill">
            <a:extLst>
              <a:ext uri="{FF2B5EF4-FFF2-40B4-BE49-F238E27FC236}">
                <a16:creationId xmlns:a16="http://schemas.microsoft.com/office/drawing/2014/main" id="{FB239C28-1E8F-A94E-1853-804A01733C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30918" y="2504887"/>
            <a:ext cx="745830" cy="745830"/>
          </a:xfrm>
          <a:prstGeom prst="rect">
            <a:avLst/>
          </a:prstGeom>
        </p:spPr>
      </p:pic>
      <p:pic>
        <p:nvPicPr>
          <p:cNvPr id="42" name="Graphic 41" descr="User with solid fill">
            <a:extLst>
              <a:ext uri="{FF2B5EF4-FFF2-40B4-BE49-F238E27FC236}">
                <a16:creationId xmlns:a16="http://schemas.microsoft.com/office/drawing/2014/main" id="{C2A0F554-8958-75AF-2850-6A359BBDA0F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77510" y="2504888"/>
            <a:ext cx="745830" cy="745830"/>
          </a:xfrm>
          <a:prstGeom prst="rect">
            <a:avLst/>
          </a:prstGeom>
        </p:spPr>
      </p:pic>
      <p:pic>
        <p:nvPicPr>
          <p:cNvPr id="43" name="Graphic 42" descr="User with solid fill">
            <a:extLst>
              <a:ext uri="{FF2B5EF4-FFF2-40B4-BE49-F238E27FC236}">
                <a16:creationId xmlns:a16="http://schemas.microsoft.com/office/drawing/2014/main" id="{49F9C03D-9662-98BF-8D87-D8E2AC0C97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23481" y="2504887"/>
            <a:ext cx="745830" cy="74583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AA38590-6DA0-195C-AEE2-E5747180A321}"/>
              </a:ext>
            </a:extLst>
          </p:cNvPr>
          <p:cNvCxnSpPr>
            <a:cxnSpLocks/>
          </p:cNvCxnSpPr>
          <p:nvPr/>
        </p:nvCxnSpPr>
        <p:spPr>
          <a:xfrm flipV="1">
            <a:off x="6662640" y="3111896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0A411D-8E49-2C37-4502-2F93D41A8FA0}"/>
              </a:ext>
            </a:extLst>
          </p:cNvPr>
          <p:cNvCxnSpPr>
            <a:cxnSpLocks/>
          </p:cNvCxnSpPr>
          <p:nvPr/>
        </p:nvCxnSpPr>
        <p:spPr>
          <a:xfrm>
            <a:off x="6662640" y="5198061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215965-416D-C10C-B836-FAD9E226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</a:t>
            </a:fld>
            <a:endParaRPr lang="en-US"/>
          </a:p>
        </p:txBody>
      </p:sp>
      <p:pic>
        <p:nvPicPr>
          <p:cNvPr id="21" name="Graphic 70" descr="Document with solid fill">
            <a:extLst>
              <a:ext uri="{FF2B5EF4-FFF2-40B4-BE49-F238E27FC236}">
                <a16:creationId xmlns:a16="http://schemas.microsoft.com/office/drawing/2014/main" id="{90F8D789-DA2C-B75C-38A6-D44A6588F8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140343" y="3812222"/>
            <a:ext cx="626494" cy="626494"/>
          </a:xfrm>
          <a:prstGeom prst="rect">
            <a:avLst/>
          </a:prstGeom>
        </p:spPr>
      </p:pic>
      <p:pic>
        <p:nvPicPr>
          <p:cNvPr id="22" name="Graphic 71" descr="Document with solid fill">
            <a:extLst>
              <a:ext uri="{FF2B5EF4-FFF2-40B4-BE49-F238E27FC236}">
                <a16:creationId xmlns:a16="http://schemas.microsoft.com/office/drawing/2014/main" id="{445DFC09-487C-878B-D22E-65788C36713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140343" y="3174883"/>
            <a:ext cx="626494" cy="626494"/>
          </a:xfrm>
          <a:prstGeom prst="rect">
            <a:avLst/>
          </a:prstGeom>
        </p:spPr>
      </p:pic>
      <p:pic>
        <p:nvPicPr>
          <p:cNvPr id="23" name="Graphic 71" descr="Document with solid fill">
            <a:extLst>
              <a:ext uri="{FF2B5EF4-FFF2-40B4-BE49-F238E27FC236}">
                <a16:creationId xmlns:a16="http://schemas.microsoft.com/office/drawing/2014/main" id="{7622CE15-7233-E22E-A5B2-10AAF869A9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40343" y="4449561"/>
            <a:ext cx="626494" cy="626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11E88A-B2B7-53E6-4CBB-0B1D47F0A152}"/>
                  </a:ext>
                </a:extLst>
              </p:cNvPr>
              <p:cNvSpPr txBox="1"/>
              <p:nvPr/>
            </p:nvSpPr>
            <p:spPr>
              <a:xfrm>
                <a:off x="2866397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11E88A-B2B7-53E6-4CBB-0B1D47F0A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3216306"/>
                <a:ext cx="348894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FCDE37-ED96-FCF7-DA40-FA91BD337E7A}"/>
                  </a:ext>
                </a:extLst>
              </p:cNvPr>
              <p:cNvSpPr txBox="1"/>
              <p:nvPr/>
            </p:nvSpPr>
            <p:spPr>
              <a:xfrm>
                <a:off x="2866397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2FCDE37-ED96-FCF7-DA40-FA91BD337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3891775"/>
                <a:ext cx="34889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A7EB36-5EA5-8B9B-C08D-9806A0EE6A70}"/>
                  </a:ext>
                </a:extLst>
              </p:cNvPr>
              <p:cNvSpPr txBox="1"/>
              <p:nvPr/>
            </p:nvSpPr>
            <p:spPr>
              <a:xfrm>
                <a:off x="2866397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7A7EB36-5EA5-8B9B-C08D-9806A0EE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397" y="4567244"/>
                <a:ext cx="34889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8DF98E-A147-26C6-5437-BBAB4FE10CA2}"/>
                  </a:ext>
                </a:extLst>
              </p:cNvPr>
              <p:cNvSpPr txBox="1"/>
              <p:nvPr/>
            </p:nvSpPr>
            <p:spPr>
              <a:xfrm>
                <a:off x="3652698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B8DF98E-A147-26C6-5437-BBAB4FE10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3216306"/>
                <a:ext cx="348894" cy="52322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0AF3FA-7933-C129-1BDA-58F2FF342D7D}"/>
                  </a:ext>
                </a:extLst>
              </p:cNvPr>
              <p:cNvSpPr txBox="1"/>
              <p:nvPr/>
            </p:nvSpPr>
            <p:spPr>
              <a:xfrm>
                <a:off x="3652698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0AF3FA-7933-C129-1BDA-58F2FF342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3891775"/>
                <a:ext cx="34889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F4A3EC-3F44-3E8F-4852-33A0B70A58C5}"/>
                  </a:ext>
                </a:extLst>
              </p:cNvPr>
              <p:cNvSpPr txBox="1"/>
              <p:nvPr/>
            </p:nvSpPr>
            <p:spPr>
              <a:xfrm>
                <a:off x="3652698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F4A3EC-3F44-3E8F-4852-33A0B70A5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98" y="4567244"/>
                <a:ext cx="348894" cy="52322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345AAD-6A86-04D2-289A-4AAB77AE3883}"/>
                  </a:ext>
                </a:extLst>
              </p:cNvPr>
              <p:cNvSpPr txBox="1"/>
              <p:nvPr/>
            </p:nvSpPr>
            <p:spPr>
              <a:xfrm>
                <a:off x="4342179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D345AAD-6A86-04D2-289A-4AAB77AE3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3216306"/>
                <a:ext cx="348894" cy="52322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895274-FEB5-31F3-B112-529873CDC91D}"/>
                  </a:ext>
                </a:extLst>
              </p:cNvPr>
              <p:cNvSpPr txBox="1"/>
              <p:nvPr/>
            </p:nvSpPr>
            <p:spPr>
              <a:xfrm>
                <a:off x="4342179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895274-FEB5-31F3-B112-529873CDC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3891775"/>
                <a:ext cx="348894" cy="52322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210D40-06A4-C8F5-5F65-96CE5337EDF9}"/>
                  </a:ext>
                </a:extLst>
              </p:cNvPr>
              <p:cNvSpPr txBox="1"/>
              <p:nvPr/>
            </p:nvSpPr>
            <p:spPr>
              <a:xfrm>
                <a:off x="4342179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4210D40-06A4-C8F5-5F65-96CE5337E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79" y="4567244"/>
                <a:ext cx="348894" cy="52322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A95C6-F38E-D80E-8A62-DCA4568E639D}"/>
                  </a:ext>
                </a:extLst>
              </p:cNvPr>
              <p:cNvSpPr txBox="1"/>
              <p:nvPr/>
            </p:nvSpPr>
            <p:spPr>
              <a:xfrm>
                <a:off x="5042417" y="3216306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55A95C6-F38E-D80E-8A62-DCA4568E6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3216306"/>
                <a:ext cx="348894" cy="52322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571ED5-5C81-E098-A8BA-41DBD58AD93B}"/>
                  </a:ext>
                </a:extLst>
              </p:cNvPr>
              <p:cNvSpPr txBox="1"/>
              <p:nvPr/>
            </p:nvSpPr>
            <p:spPr>
              <a:xfrm>
                <a:off x="5042417" y="3891775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A571ED5-5C81-E098-A8BA-41DBD58AD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3891775"/>
                <a:ext cx="348894" cy="523220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ACE86A-9029-20A7-29CF-9240D19C3B4E}"/>
                  </a:ext>
                </a:extLst>
              </p:cNvPr>
              <p:cNvSpPr txBox="1"/>
              <p:nvPr/>
            </p:nvSpPr>
            <p:spPr>
              <a:xfrm>
                <a:off x="5042417" y="4567244"/>
                <a:ext cx="3488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ACE86A-9029-20A7-29CF-9240D19C3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417" y="4567244"/>
                <a:ext cx="348894" cy="523220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/>
              <p:nvPr/>
            </p:nvSpPr>
            <p:spPr>
              <a:xfrm>
                <a:off x="7810842" y="3626885"/>
                <a:ext cx="121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ECAC0B-FD81-A677-A603-39858383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842" y="3626885"/>
                <a:ext cx="1217309" cy="461665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5594946-8051-1B1C-D1DB-53B3EB96E51C}"/>
              </a:ext>
            </a:extLst>
          </p:cNvPr>
          <p:cNvSpPr txBox="1"/>
          <p:nvPr/>
        </p:nvSpPr>
        <p:spPr>
          <a:xfrm>
            <a:off x="1815122" y="5778225"/>
            <a:ext cx="856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Maximize the worst-case welfare over the </a:t>
            </a:r>
            <a:r>
              <a:rPr lang="en-US" sz="2400" i="1" dirty="0"/>
              <a:t>uncertainty set</a:t>
            </a:r>
            <a:endParaRPr lang="en-US" sz="24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52716B3-42F8-A224-5322-E554B7D6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Reviewer Assignment Under Uncertainty (RAU)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616AD2-535E-D43B-305F-1895F7DD750E}"/>
                  </a:ext>
                </a:extLst>
              </p:cNvPr>
              <p:cNvSpPr txBox="1"/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Compute an </a:t>
                </a:r>
                <a:r>
                  <a:rPr lang="en-US" sz="2400" i="1" dirty="0"/>
                  <a:t>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 true, unknown affinity scores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 are contained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with prob.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B616AD2-535E-D43B-305F-1895F7DD7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6" y="1577442"/>
                <a:ext cx="11489167" cy="830997"/>
              </a:xfrm>
              <a:prstGeom prst="rect">
                <a:avLst/>
              </a:prstGeom>
              <a:blipFill>
                <a:blip r:embed="rId42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512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ICLR Experiments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44CA-65E4-822E-8209-56C1F732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43" y="1526020"/>
            <a:ext cx="9388654" cy="754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E1425B-0BE1-CBBE-5E60-A07A0B9E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43" y="3106044"/>
            <a:ext cx="11428040" cy="1586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D7A89E-04E9-DAB2-23E9-7FA42189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43" y="2392744"/>
            <a:ext cx="8987957" cy="5658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6114BE-5E10-489E-BC5B-DFBBA1B2EBF0}"/>
              </a:ext>
            </a:extLst>
          </p:cNvPr>
          <p:cNvSpPr txBox="1"/>
          <p:nvPr/>
        </p:nvSpPr>
        <p:spPr>
          <a:xfrm>
            <a:off x="596728" y="1614701"/>
            <a:ext cx="2368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Got all submitted papers to last 5 years of ICLR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3945A-FCCD-E3E3-336D-8E566626405A}"/>
              </a:ext>
            </a:extLst>
          </p:cNvPr>
          <p:cNvSpPr txBox="1"/>
          <p:nvPr/>
        </p:nvSpPr>
        <p:spPr>
          <a:xfrm>
            <a:off x="550152" y="3230404"/>
            <a:ext cx="236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Used authors as “reviewers”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9DCC9F-8FE8-4C6C-586F-898F333BF311}"/>
              </a:ext>
            </a:extLst>
          </p:cNvPr>
          <p:cNvCxnSpPr>
            <a:cxnSpLocks/>
          </p:cNvCxnSpPr>
          <p:nvPr/>
        </p:nvCxnSpPr>
        <p:spPr>
          <a:xfrm>
            <a:off x="2751438" y="3610762"/>
            <a:ext cx="461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2F8973-57A3-2A3D-B1C2-5F1B02C74EBF}"/>
              </a:ext>
            </a:extLst>
          </p:cNvPr>
          <p:cNvSpPr txBox="1"/>
          <p:nvPr/>
        </p:nvSpPr>
        <p:spPr>
          <a:xfrm>
            <a:off x="596727" y="4140606"/>
            <a:ext cx="236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Keywords = paper topics and author expertise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62FD2D-8C34-75E7-154F-A7384C5D3616}"/>
              </a:ext>
            </a:extLst>
          </p:cNvPr>
          <p:cNvCxnSpPr>
            <a:cxnSpLocks/>
          </p:cNvCxnSpPr>
          <p:nvPr/>
        </p:nvCxnSpPr>
        <p:spPr>
          <a:xfrm>
            <a:off x="2578443" y="4555278"/>
            <a:ext cx="634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585B4-F54B-4304-403C-984F8FC2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148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F138E-475D-F837-FBF8-29A5A4B9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ICLR Experiments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DD44CA-65E4-822E-8209-56C1F732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43" y="1526020"/>
            <a:ext cx="9388654" cy="754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E1425B-0BE1-CBBE-5E60-A07A0B9E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843" y="3106044"/>
            <a:ext cx="11428040" cy="1586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D7A89E-04E9-DAB2-23E9-7FA42189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43" y="2392744"/>
            <a:ext cx="8987957" cy="5658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6114BE-5E10-489E-BC5B-DFBBA1B2EBF0}"/>
              </a:ext>
            </a:extLst>
          </p:cNvPr>
          <p:cNvSpPr txBox="1"/>
          <p:nvPr/>
        </p:nvSpPr>
        <p:spPr>
          <a:xfrm>
            <a:off x="596728" y="1614701"/>
            <a:ext cx="2368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Got all submitted papers to last 5 years of ICLR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3945A-FCCD-E3E3-336D-8E566626405A}"/>
              </a:ext>
            </a:extLst>
          </p:cNvPr>
          <p:cNvSpPr txBox="1"/>
          <p:nvPr/>
        </p:nvSpPr>
        <p:spPr>
          <a:xfrm>
            <a:off x="550152" y="3230404"/>
            <a:ext cx="2368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Used authors as “reviewers”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9DCC9F-8FE8-4C6C-586F-898F333BF311}"/>
              </a:ext>
            </a:extLst>
          </p:cNvPr>
          <p:cNvCxnSpPr>
            <a:cxnSpLocks/>
          </p:cNvCxnSpPr>
          <p:nvPr/>
        </p:nvCxnSpPr>
        <p:spPr>
          <a:xfrm>
            <a:off x="2751438" y="3610762"/>
            <a:ext cx="4613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D2F8973-57A3-2A3D-B1C2-5F1B02C74EBF}"/>
              </a:ext>
            </a:extLst>
          </p:cNvPr>
          <p:cNvSpPr txBox="1"/>
          <p:nvPr/>
        </p:nvSpPr>
        <p:spPr>
          <a:xfrm>
            <a:off x="596727" y="4140606"/>
            <a:ext cx="2368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Keywords = paper topics and author expertise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062FD2D-8C34-75E7-154F-A7384C5D3616}"/>
              </a:ext>
            </a:extLst>
          </p:cNvPr>
          <p:cNvCxnSpPr>
            <a:cxnSpLocks/>
          </p:cNvCxnSpPr>
          <p:nvPr/>
        </p:nvCxnSpPr>
        <p:spPr>
          <a:xfrm>
            <a:off x="2578443" y="4555278"/>
            <a:ext cx="6343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1B49B4-5D5E-26AC-F721-7D8970A89FFF}"/>
                  </a:ext>
                </a:extLst>
              </p:cNvPr>
              <p:cNvSpPr txBox="1"/>
              <p:nvPr/>
            </p:nvSpPr>
            <p:spPr>
              <a:xfrm>
                <a:off x="3869677" y="4840450"/>
                <a:ext cx="51130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en-US" sz="2400" dirty="0"/>
                  <a:t> as a contour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61B49B4-5D5E-26AC-F721-7D8970A89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677" y="4840450"/>
                <a:ext cx="5113003" cy="461665"/>
              </a:xfrm>
              <a:prstGeom prst="rect">
                <a:avLst/>
              </a:prstGeom>
              <a:blipFill>
                <a:blip r:embed="rId5"/>
                <a:stretch>
                  <a:fillRect l="-190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E918964D-4AFA-7403-9280-CBAB5D65D3AB}"/>
              </a:ext>
            </a:extLst>
          </p:cNvPr>
          <p:cNvSpPr>
            <a:spLocks noChangeAspect="1"/>
          </p:cNvSpPr>
          <p:nvPr/>
        </p:nvSpPr>
        <p:spPr>
          <a:xfrm>
            <a:off x="10051899" y="5284959"/>
            <a:ext cx="1301901" cy="713981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1EF1BA-EB54-A3CE-BCA0-CD6A186C1FC7}"/>
              </a:ext>
            </a:extLst>
          </p:cNvPr>
          <p:cNvCxnSpPr>
            <a:cxnSpLocks/>
          </p:cNvCxnSpPr>
          <p:nvPr/>
        </p:nvCxnSpPr>
        <p:spPr>
          <a:xfrm flipV="1">
            <a:off x="9724514" y="4395759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C26A697-C8E3-9D28-1BCC-346211001D81}"/>
              </a:ext>
            </a:extLst>
          </p:cNvPr>
          <p:cNvCxnSpPr>
            <a:cxnSpLocks/>
          </p:cNvCxnSpPr>
          <p:nvPr/>
        </p:nvCxnSpPr>
        <p:spPr>
          <a:xfrm>
            <a:off x="9724514" y="6481924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C7D149-0B66-2EFA-0AD0-26BE73FE17F1}"/>
                  </a:ext>
                </a:extLst>
              </p:cNvPr>
              <p:cNvSpPr txBox="1"/>
              <p:nvPr/>
            </p:nvSpPr>
            <p:spPr>
              <a:xfrm>
                <a:off x="9822032" y="4990129"/>
                <a:ext cx="6051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C7D149-0B66-2EFA-0AD0-26BE73FE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032" y="4990129"/>
                <a:ext cx="60519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159987-AAF7-3C6E-2361-5C3620811BA8}"/>
                  </a:ext>
                </a:extLst>
              </p:cNvPr>
              <p:cNvSpPr txBox="1"/>
              <p:nvPr/>
            </p:nvSpPr>
            <p:spPr>
              <a:xfrm>
                <a:off x="10328330" y="5529655"/>
                <a:ext cx="4728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159987-AAF7-3C6E-2361-5C362081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8330" y="5529655"/>
                <a:ext cx="472839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6A9C689E-890B-4A6F-8910-A093EC3514BD}"/>
              </a:ext>
            </a:extLst>
          </p:cNvPr>
          <p:cNvSpPr/>
          <p:nvPr/>
        </p:nvSpPr>
        <p:spPr>
          <a:xfrm>
            <a:off x="10679989" y="564194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777790-FDCC-BEE6-8DB4-C4E97F713CE7}"/>
                  </a:ext>
                </a:extLst>
              </p:cNvPr>
              <p:cNvSpPr txBox="1"/>
              <p:nvPr/>
            </p:nvSpPr>
            <p:spPr>
              <a:xfrm>
                <a:off x="4219495" y="5411116"/>
                <a:ext cx="41636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based on keyword overlap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777790-FDCC-BEE6-8DB4-C4E97F713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495" y="5411116"/>
                <a:ext cx="4163640" cy="461665"/>
              </a:xfrm>
              <a:prstGeom prst="rect">
                <a:avLst/>
              </a:prstGeom>
              <a:blipFill>
                <a:blip r:embed="rId8"/>
                <a:stretch>
                  <a:fillRect l="-293" t="-9333" r="-161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BE1963-639B-4CB0-6EFC-A9E121A02EB8}"/>
                  </a:ext>
                </a:extLst>
              </p:cNvPr>
              <p:cNvSpPr txBox="1"/>
              <p:nvPr/>
            </p:nvSpPr>
            <p:spPr>
              <a:xfrm>
                <a:off x="4459817" y="5981782"/>
                <a:ext cx="3682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dirty="0"/>
                  <a:t> 1/(# keywords)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BBE1963-639B-4CB0-6EFC-A9E121A02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817" y="5981782"/>
                <a:ext cx="3682996" cy="461665"/>
              </a:xfrm>
              <a:prstGeom prst="rect">
                <a:avLst/>
              </a:prstGeom>
              <a:blipFill>
                <a:blip r:embed="rId9"/>
                <a:stretch>
                  <a:fillRect l="-149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7E6E10-9316-4CFF-C080-82B961B5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1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368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E812CB-C0EB-B6E1-4EFC-437E89C8ABF2}"/>
              </a:ext>
            </a:extLst>
          </p:cNvPr>
          <p:cNvSpPr/>
          <p:nvPr/>
        </p:nvSpPr>
        <p:spPr>
          <a:xfrm>
            <a:off x="370935" y="1843147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Relax discrete -&gt; continuous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3A3DF-E409-AF46-6F4E-C2383F3F2C7F}"/>
              </a:ext>
            </a:extLst>
          </p:cNvPr>
          <p:cNvSpPr/>
          <p:nvPr/>
        </p:nvSpPr>
        <p:spPr>
          <a:xfrm>
            <a:off x="370935" y="5293804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C9B75-97D7-D673-B6B5-59C11F44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05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368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E812CB-C0EB-B6E1-4EFC-437E89C8ABF2}"/>
              </a:ext>
            </a:extLst>
          </p:cNvPr>
          <p:cNvSpPr/>
          <p:nvPr/>
        </p:nvSpPr>
        <p:spPr>
          <a:xfrm>
            <a:off x="370935" y="1843147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Relax discrete -&gt; continuous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3A3DF-E409-AF46-6F4E-C2383F3F2C7F}"/>
              </a:ext>
            </a:extLst>
          </p:cNvPr>
          <p:cNvSpPr/>
          <p:nvPr/>
        </p:nvSpPr>
        <p:spPr>
          <a:xfrm>
            <a:off x="370935" y="5293804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/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𝒜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blipFill>
                <a:blip r:embed="rId3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49E64-EB6D-C93B-76D8-5E106289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20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368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BE812CB-C0EB-B6E1-4EFC-437E89C8ABF2}"/>
              </a:ext>
            </a:extLst>
          </p:cNvPr>
          <p:cNvSpPr/>
          <p:nvPr/>
        </p:nvSpPr>
        <p:spPr>
          <a:xfrm>
            <a:off x="370935" y="1843147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Relax discrete -&gt; continuous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3A3DF-E409-AF46-6F4E-C2383F3F2C7F}"/>
              </a:ext>
            </a:extLst>
          </p:cNvPr>
          <p:cNvSpPr/>
          <p:nvPr/>
        </p:nvSpPr>
        <p:spPr>
          <a:xfrm>
            <a:off x="370935" y="5293804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3721549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3721549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/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𝒜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102ECE-F1FC-8112-4E36-682E7AECE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blipFill>
                <a:blip r:embed="rId3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B9A4-0CE9-062E-2739-F3E3C069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753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36830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3721549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3721549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9B08C-304D-82BA-C3CE-34CF2979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489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1690688"/>
            <a:ext cx="6305909" cy="451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8C15-7A9A-6714-5A4D-229DCCE3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37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1690688"/>
            <a:ext cx="6305909" cy="451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/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the adversary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blipFill>
                <a:blip r:embed="rId3"/>
                <a:stretch>
                  <a:fillRect l="-130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/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Step in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/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Project to feasible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DA99795D-C990-A8FB-5CDD-E0DAB892BA7A}"/>
              </a:ext>
            </a:extLst>
          </p:cNvPr>
          <p:cNvSpPr/>
          <p:nvPr/>
        </p:nvSpPr>
        <p:spPr>
          <a:xfrm>
            <a:off x="767751" y="2608702"/>
            <a:ext cx="414066" cy="3282397"/>
          </a:xfrm>
          <a:prstGeom prst="leftBrac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048F6A-A06E-5FB9-1F7D-171ED1922A00}"/>
                  </a:ext>
                </a:extLst>
              </p:cNvPr>
              <p:cNvSpPr txBox="1"/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iterations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048F6A-A06E-5FB9-1F7D-171ED1922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blipFill>
                <a:blip r:embed="rId6"/>
                <a:stretch>
                  <a:fillRect l="-9211" t="-5226" r="-30263" b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867B-BDDD-785D-57D0-9AB49A6EA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826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1690688"/>
            <a:ext cx="6305909" cy="451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/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/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the adversary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blipFill>
                <a:blip r:embed="rId4"/>
                <a:stretch>
                  <a:fillRect l="-130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/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Step in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/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Project to feasible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E138C-558C-AFD7-CAB4-C074432B496E}"/>
                  </a:ext>
                </a:extLst>
              </p:cNvPr>
              <p:cNvSpPr txBox="1"/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iterations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2E138C-558C-AFD7-CAB4-C074432B4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blipFill>
                <a:blip r:embed="rId7"/>
                <a:stretch>
                  <a:fillRect l="-9211" t="-5226" r="-30263" b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>
            <a:extLst>
              <a:ext uri="{FF2B5EF4-FFF2-40B4-BE49-F238E27FC236}">
                <a16:creationId xmlns:a16="http://schemas.microsoft.com/office/drawing/2014/main" id="{7866DA77-6C92-CAD2-2EE0-F52B7E0B4400}"/>
              </a:ext>
            </a:extLst>
          </p:cNvPr>
          <p:cNvSpPr/>
          <p:nvPr/>
        </p:nvSpPr>
        <p:spPr>
          <a:xfrm>
            <a:off x="767751" y="2608702"/>
            <a:ext cx="414066" cy="3282397"/>
          </a:xfrm>
          <a:prstGeom prst="leftBrac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77584F-2C24-50C7-5891-E1C884FF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354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1690688"/>
            <a:ext cx="6305909" cy="451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/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/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the adversary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blipFill>
                <a:blip r:embed="rId4"/>
                <a:stretch>
                  <a:fillRect l="-130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/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Step in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302A8-9445-A3CB-4DB7-A53FE0AE0CAF}"/>
                  </a:ext>
                </a:extLst>
              </p:cNvPr>
              <p:cNvSpPr txBox="1"/>
              <p:nvPr/>
            </p:nvSpPr>
            <p:spPr>
              <a:xfrm>
                <a:off x="6453994" y="3608937"/>
                <a:ext cx="6094562" cy="15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𝑈𝑆𝑊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302A8-9445-A3CB-4DB7-A53FE0AE0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3608937"/>
                <a:ext cx="6094562" cy="1558375"/>
              </a:xfrm>
              <a:prstGeom prst="rect">
                <a:avLst/>
              </a:prstGeom>
              <a:blipFill>
                <a:blip r:embed="rId6"/>
                <a:stretch>
                  <a:fillRect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/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Project to feasible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1F88E-581F-48D8-65EB-B3DF409222AC}"/>
                  </a:ext>
                </a:extLst>
              </p:cNvPr>
              <p:cNvSpPr txBox="1"/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iterations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B1F88E-581F-48D8-65EB-B3DF4092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blipFill>
                <a:blip r:embed="rId8"/>
                <a:stretch>
                  <a:fillRect l="-9211" t="-5226" r="-30263" b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E35B759B-E8D5-C8D2-AF59-CE141F42898B}"/>
              </a:ext>
            </a:extLst>
          </p:cNvPr>
          <p:cNvSpPr/>
          <p:nvPr/>
        </p:nvSpPr>
        <p:spPr>
          <a:xfrm>
            <a:off x="767751" y="2608702"/>
            <a:ext cx="414066" cy="3282397"/>
          </a:xfrm>
          <a:prstGeom prst="leftBrac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C161657-488B-BAB2-E7CC-DB1BE563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92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99F41E-EE79-3493-0B05-8B8A2E3BEF59}"/>
              </a:ext>
            </a:extLst>
          </p:cNvPr>
          <p:cNvSpPr/>
          <p:nvPr/>
        </p:nvSpPr>
        <p:spPr>
          <a:xfrm>
            <a:off x="8756255" y="3347290"/>
            <a:ext cx="761578" cy="1050183"/>
          </a:xfrm>
          <a:custGeom>
            <a:avLst/>
            <a:gdLst>
              <a:gd name="connsiteX0" fmla="*/ 61085 w 1131561"/>
              <a:gd name="connsiteY0" fmla="*/ 415988 h 1023342"/>
              <a:gd name="connsiteX1" fmla="*/ 353693 w 1131561"/>
              <a:gd name="connsiteY1" fmla="*/ 13652 h 1023342"/>
              <a:gd name="connsiteX2" fmla="*/ 1030349 w 1131561"/>
              <a:gd name="connsiteY2" fmla="*/ 178244 h 1023342"/>
              <a:gd name="connsiteX3" fmla="*/ 1030349 w 1131561"/>
              <a:gd name="connsiteY3" fmla="*/ 973772 h 1023342"/>
              <a:gd name="connsiteX4" fmla="*/ 97661 w 1131561"/>
              <a:gd name="connsiteY4" fmla="*/ 882332 h 1023342"/>
              <a:gd name="connsiteX5" fmla="*/ 61085 w 1131561"/>
              <a:gd name="connsiteY5" fmla="*/ 415988 h 102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561" h="1023342">
                <a:moveTo>
                  <a:pt x="61085" y="415988"/>
                </a:moveTo>
                <a:cubicBezTo>
                  <a:pt x="103757" y="271208"/>
                  <a:pt x="192149" y="53276"/>
                  <a:pt x="353693" y="13652"/>
                </a:cubicBezTo>
                <a:cubicBezTo>
                  <a:pt x="515237" y="-25972"/>
                  <a:pt x="917573" y="18224"/>
                  <a:pt x="1030349" y="178244"/>
                </a:cubicBezTo>
                <a:cubicBezTo>
                  <a:pt x="1143125" y="338264"/>
                  <a:pt x="1185797" y="856424"/>
                  <a:pt x="1030349" y="973772"/>
                </a:cubicBezTo>
                <a:cubicBezTo>
                  <a:pt x="874901" y="1091120"/>
                  <a:pt x="263777" y="975296"/>
                  <a:pt x="97661" y="882332"/>
                </a:cubicBezTo>
                <a:cubicBezTo>
                  <a:pt x="-68455" y="789368"/>
                  <a:pt x="18413" y="560768"/>
                  <a:pt x="61085" y="415988"/>
                </a:cubicBezTo>
                <a:close/>
              </a:path>
            </a:pathLst>
          </a:custGeom>
          <a:solidFill>
            <a:srgbClr val="C00000">
              <a:alpha val="1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2B65031-AA2B-7BD6-0FFA-A4A6048036AA}"/>
                  </a:ext>
                </a:extLst>
              </p:cNvPr>
              <p:cNvSpPr/>
              <p:nvPr/>
            </p:nvSpPr>
            <p:spPr>
              <a:xfrm>
                <a:off x="472517" y="3495290"/>
                <a:ext cx="7201144" cy="23245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3000" b="0" dirty="0">
                    <a:solidFill>
                      <a:schemeClr val="tx1"/>
                    </a:solidFill>
                  </a:rPr>
                  <a:t>Objective: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𝒜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30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3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𝑈𝑆𝑊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3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2B65031-AA2B-7BD6-0FFA-A4A604803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17" y="3495290"/>
                <a:ext cx="7201144" cy="232459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6C456-3775-C1C0-028D-640C0921351D}"/>
                  </a:ext>
                </a:extLst>
              </p:cNvPr>
              <p:cNvSpPr txBox="1"/>
              <p:nvPr/>
            </p:nvSpPr>
            <p:spPr>
              <a:xfrm>
                <a:off x="620341" y="1907498"/>
                <a:ext cx="6656425" cy="1315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Papers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and reviewers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b="0" dirty="0"/>
              </a:p>
              <a:p>
                <a:pPr algn="ctr"/>
                <a:r>
                  <a:rPr lang="en-US" sz="2400" dirty="0"/>
                  <a:t>Valid assignments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b="0" dirty="0">
                    <a:solidFill>
                      <a:schemeClr val="tx1"/>
                    </a:solidFill>
                  </a:rPr>
                  <a:t>Affinity score uncertainty 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𝒮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×|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b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A6C456-3775-C1C0-028D-640C09213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41" y="1907498"/>
                <a:ext cx="6656425" cy="1315681"/>
              </a:xfrm>
              <a:prstGeom prst="rect">
                <a:avLst/>
              </a:prstGeom>
              <a:blipFill>
                <a:blip r:embed="rId3"/>
                <a:stretch>
                  <a:fillRect t="-3241" b="-8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F616849-25DF-D9F0-7098-38B225FAA7BE}"/>
              </a:ext>
            </a:extLst>
          </p:cNvPr>
          <p:cNvCxnSpPr>
            <a:cxnSpLocks/>
          </p:cNvCxnSpPr>
          <p:nvPr/>
        </p:nvCxnSpPr>
        <p:spPr>
          <a:xfrm flipV="1">
            <a:off x="8187819" y="2609087"/>
            <a:ext cx="0" cy="208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0400E52-E477-1235-BF20-375C582F3172}"/>
              </a:ext>
            </a:extLst>
          </p:cNvPr>
          <p:cNvCxnSpPr>
            <a:cxnSpLocks/>
          </p:cNvCxnSpPr>
          <p:nvPr/>
        </p:nvCxnSpPr>
        <p:spPr>
          <a:xfrm>
            <a:off x="8187819" y="4695252"/>
            <a:ext cx="23320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D73BA73-C318-9E6E-07CE-BFE94B0588A4}"/>
              </a:ext>
            </a:extLst>
          </p:cNvPr>
          <p:cNvSpPr/>
          <p:nvPr/>
        </p:nvSpPr>
        <p:spPr>
          <a:xfrm>
            <a:off x="9894351" y="34724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3627C-E3A3-0B59-650F-8B27C8FE3183}"/>
                  </a:ext>
                </a:extLst>
              </p:cNvPr>
              <p:cNvSpPr txBox="1"/>
              <p:nvPr/>
            </p:nvSpPr>
            <p:spPr>
              <a:xfrm>
                <a:off x="9792749" y="306298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A3627C-E3A3-0B59-650F-8B27C8FE3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749" y="3062987"/>
                <a:ext cx="7270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21E4A7-EBD8-290D-CDE4-0600F2180BFF}"/>
                  </a:ext>
                </a:extLst>
              </p:cNvPr>
              <p:cNvSpPr txBox="1"/>
              <p:nvPr/>
            </p:nvSpPr>
            <p:spPr>
              <a:xfrm>
                <a:off x="8263168" y="4010252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21E4A7-EBD8-290D-CDE4-0600F2180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68" y="4010252"/>
                <a:ext cx="7270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ECC0DD-F3CA-B970-0F29-EF0FC480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172B5-0741-441B-7C3A-392CB1D2C032}"/>
              </a:ext>
            </a:extLst>
          </p:cNvPr>
          <p:cNvSpPr/>
          <p:nvPr/>
        </p:nvSpPr>
        <p:spPr>
          <a:xfrm>
            <a:off x="8756177" y="416996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0B70B-D0B9-2E05-7FF5-B66B176352CA}"/>
                  </a:ext>
                </a:extLst>
              </p:cNvPr>
              <p:cNvSpPr txBox="1"/>
              <p:nvPr/>
            </p:nvSpPr>
            <p:spPr>
              <a:xfrm>
                <a:off x="8253077" y="3514377"/>
                <a:ext cx="727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E0B70B-D0B9-2E05-7FF5-B66B1763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077" y="3514377"/>
                <a:ext cx="72707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ED849AA-D4E2-8ED8-AA04-231A5009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Reviewer Assignment Under Uncertainty (RAU)</a:t>
            </a:r>
          </a:p>
        </p:txBody>
      </p:sp>
    </p:spTree>
    <p:extLst>
      <p:ext uri="{BB962C8B-B14F-4D97-AF65-F5344CB8AC3E}">
        <p14:creationId xmlns:p14="http://schemas.microsoft.com/office/powerpoint/2010/main" val="83420592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1690688"/>
            <a:ext cx="6305909" cy="451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1866873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07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/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D198EB-831D-6C5F-6865-9A3BA5723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2748824"/>
                <a:ext cx="6094562" cy="575927"/>
              </a:xfrm>
              <a:prstGeom prst="rect">
                <a:avLst/>
              </a:prstGeom>
              <a:blipFill>
                <a:blip r:embed="rId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/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as the adversary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FD9ABF2-D6E4-8620-3362-AE0BD3C0B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2643950"/>
                <a:ext cx="4684144" cy="888521"/>
              </a:xfrm>
              <a:prstGeom prst="roundRect">
                <a:avLst/>
              </a:prstGeom>
              <a:blipFill>
                <a:blip r:embed="rId4"/>
                <a:stretch>
                  <a:fillRect l="-130" r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/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Step in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6F1F000-C015-C25A-40EA-C3EF305C1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3805641"/>
                <a:ext cx="4684144" cy="8885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302A8-9445-A3CB-4DB7-A53FE0AE0CAF}"/>
                  </a:ext>
                </a:extLst>
              </p:cNvPr>
              <p:cNvSpPr txBox="1"/>
              <p:nvPr/>
            </p:nvSpPr>
            <p:spPr>
              <a:xfrm>
                <a:off x="6453994" y="3608937"/>
                <a:ext cx="6094562" cy="155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argmin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𝒮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𝑈𝑆𝑊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𝒮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302A8-9445-A3CB-4DB7-A53FE0AE0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3608937"/>
                <a:ext cx="6094562" cy="1558375"/>
              </a:xfrm>
              <a:prstGeom prst="rect">
                <a:avLst/>
              </a:prstGeom>
              <a:blipFill>
                <a:blip r:embed="rId6"/>
                <a:stretch>
                  <a:fillRect b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/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Project to feasible set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43B0635-E1CF-6F67-0CCE-02962CE767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7" y="4967332"/>
                <a:ext cx="4684144" cy="8885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7BC77F-C5EF-12F3-B49C-D4D8DC053284}"/>
                  </a:ext>
                </a:extLst>
              </p:cNvPr>
              <p:cNvSpPr txBox="1"/>
              <p:nvPr/>
            </p:nvSpPr>
            <p:spPr>
              <a:xfrm>
                <a:off x="6453994" y="5475894"/>
                <a:ext cx="6094562" cy="664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acc>
                            <m:accPr>
                              <m:chr m:val="̃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</m:acc>
                        </m:lim>
                      </m:limLow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7BC77F-C5EF-12F3-B49C-D4D8DC05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5475894"/>
                <a:ext cx="6094562" cy="664413"/>
              </a:xfrm>
              <a:prstGeom prst="rect">
                <a:avLst/>
              </a:prstGeom>
              <a:blipFill>
                <a:blip r:embed="rId8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96785-7AF9-706F-E055-5720C30D358B}"/>
                  </a:ext>
                </a:extLst>
              </p:cNvPr>
              <p:cNvSpPr txBox="1"/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iterations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96785-7AF9-706F-E055-5720C30D3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272798" y="3970223"/>
                <a:ext cx="1749133" cy="461665"/>
              </a:xfrm>
              <a:prstGeom prst="rect">
                <a:avLst/>
              </a:prstGeom>
              <a:blipFill>
                <a:blip r:embed="rId9"/>
                <a:stretch>
                  <a:fillRect l="-9211" t="-5226" r="-30263" b="-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CDDC47A4-87B7-DF06-B442-88FACA8582C5}"/>
              </a:ext>
            </a:extLst>
          </p:cNvPr>
          <p:cNvSpPr/>
          <p:nvPr/>
        </p:nvSpPr>
        <p:spPr>
          <a:xfrm>
            <a:off x="767751" y="2608702"/>
            <a:ext cx="414066" cy="3282397"/>
          </a:xfrm>
          <a:prstGeom prst="leftBrac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AB915BB-35BF-4540-533A-ADD469964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08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5200387-41B6-339F-D995-C49610932155}"/>
              </a:ext>
            </a:extLst>
          </p:cNvPr>
          <p:cNvSpPr/>
          <p:nvPr/>
        </p:nvSpPr>
        <p:spPr>
          <a:xfrm>
            <a:off x="370935" y="3528106"/>
            <a:ext cx="6305909" cy="841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Subgradient</a:t>
            </a:r>
            <a:r>
              <a:rPr lang="en-US" sz="2400" dirty="0"/>
              <a:t>-ascent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/>
              <p:nvPr/>
            </p:nvSpPr>
            <p:spPr>
              <a:xfrm>
                <a:off x="6453994" y="3721655"/>
                <a:ext cx="6094562" cy="5996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acc>
                              <m:accPr>
                                <m:chr m:val="̃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</m:acc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by steps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6650AD-C47C-0170-6020-7E7FA0B3F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94" y="3721655"/>
                <a:ext cx="6094562" cy="599651"/>
              </a:xfrm>
              <a:prstGeom prst="rect">
                <a:avLst/>
              </a:prstGeom>
              <a:blipFill>
                <a:blip r:embed="rId2"/>
                <a:stretch>
                  <a:fillRect t="-7143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Reviewer Assignment (RRA)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89AB53-F630-8DFD-CC19-739E54C5EF61}"/>
              </a:ext>
            </a:extLst>
          </p:cNvPr>
          <p:cNvSpPr/>
          <p:nvPr/>
        </p:nvSpPr>
        <p:spPr>
          <a:xfrm>
            <a:off x="370935" y="1843147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Relax discrete -&gt; continuous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107A04-2456-659C-AF0A-4B650C8BB80C}"/>
              </a:ext>
            </a:extLst>
          </p:cNvPr>
          <p:cNvSpPr/>
          <p:nvPr/>
        </p:nvSpPr>
        <p:spPr>
          <a:xfrm>
            <a:off x="370935" y="5293804"/>
            <a:ext cx="6305909" cy="83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Randomized rounding for discrete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2D3ED4-B44D-C699-32ED-7715ACCE7B77}"/>
                  </a:ext>
                </a:extLst>
              </p:cNvPr>
              <p:cNvSpPr txBox="1"/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𝒜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⊆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2D3ED4-B44D-C699-32ED-7715ACCE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60" y="2007823"/>
                <a:ext cx="6094562" cy="483017"/>
              </a:xfrm>
              <a:prstGeom prst="rect">
                <a:avLst/>
              </a:prstGeom>
              <a:blipFill>
                <a:blip r:embed="rId3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F5DFE2-1DC3-99B3-B9D9-A5EDF80CD2D8}"/>
                  </a:ext>
                </a:extLst>
              </p:cNvPr>
              <p:cNvSpPr txBox="1"/>
              <p:nvPr/>
            </p:nvSpPr>
            <p:spPr>
              <a:xfrm>
                <a:off x="6393609" y="5478522"/>
                <a:ext cx="6094562" cy="4830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0" dirty="0"/>
                  <a:t>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</m:acc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F5DFE2-1DC3-99B3-B9D9-A5EDF80CD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09" y="5478522"/>
                <a:ext cx="6094562" cy="483017"/>
              </a:xfrm>
              <a:prstGeom prst="rect">
                <a:avLst/>
              </a:prstGeom>
              <a:blipFill>
                <a:blip r:embed="rId4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E6045-BD30-8C80-3CBA-E63BD9E9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3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118E80-2D9D-63F6-1846-6AAEFD1D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40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616A9-F16D-5FF3-6F3E-8C2B1E96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515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blipFill>
                <a:blip r:embed="rId5"/>
                <a:stretch>
                  <a:fillRect l="-2373" t="-2564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94AB2-23AA-19A5-B8A5-987239A400CB}"/>
              </a:ext>
            </a:extLst>
          </p:cNvPr>
          <p:cNvCxnSpPr>
            <a:cxnSpLocks/>
          </p:cNvCxnSpPr>
          <p:nvPr/>
        </p:nvCxnSpPr>
        <p:spPr>
          <a:xfrm flipV="1">
            <a:off x="4182801" y="4273587"/>
            <a:ext cx="3557272" cy="31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3074A02-8323-B7E8-CCA0-CA59F278C9B4}"/>
              </a:ext>
            </a:extLst>
          </p:cNvPr>
          <p:cNvSpPr/>
          <p:nvPr/>
        </p:nvSpPr>
        <p:spPr>
          <a:xfrm>
            <a:off x="7472218" y="3549492"/>
            <a:ext cx="3149600" cy="932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48474-0273-C246-A722-E9E71913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54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blipFill>
                <a:blip r:embed="rId5"/>
                <a:stretch>
                  <a:fillRect l="-2373" t="-2564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/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94AB2-23AA-19A5-B8A5-987239A400CB}"/>
              </a:ext>
            </a:extLst>
          </p:cNvPr>
          <p:cNvCxnSpPr>
            <a:cxnSpLocks/>
          </p:cNvCxnSpPr>
          <p:nvPr/>
        </p:nvCxnSpPr>
        <p:spPr>
          <a:xfrm flipV="1">
            <a:off x="4182801" y="4273587"/>
            <a:ext cx="3557272" cy="31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3074A02-8323-B7E8-CCA0-CA59F278C9B4}"/>
              </a:ext>
            </a:extLst>
          </p:cNvPr>
          <p:cNvSpPr/>
          <p:nvPr/>
        </p:nvSpPr>
        <p:spPr>
          <a:xfrm>
            <a:off x="7472218" y="3549492"/>
            <a:ext cx="3149600" cy="932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A1-C7BE-3BE3-BBC5-076C6168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607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blipFill>
                <a:blip r:embed="rId5"/>
                <a:stretch>
                  <a:fillRect l="-2373" t="-2564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/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/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blipFill>
                <a:blip r:embed="rId7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94AB2-23AA-19A5-B8A5-987239A400CB}"/>
              </a:ext>
            </a:extLst>
          </p:cNvPr>
          <p:cNvCxnSpPr>
            <a:cxnSpLocks/>
          </p:cNvCxnSpPr>
          <p:nvPr/>
        </p:nvCxnSpPr>
        <p:spPr>
          <a:xfrm flipV="1">
            <a:off x="4182801" y="4273587"/>
            <a:ext cx="3557272" cy="31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3074A02-8323-B7E8-CCA0-CA59F278C9B4}"/>
              </a:ext>
            </a:extLst>
          </p:cNvPr>
          <p:cNvSpPr/>
          <p:nvPr/>
        </p:nvSpPr>
        <p:spPr>
          <a:xfrm>
            <a:off x="7472218" y="3549492"/>
            <a:ext cx="3149600" cy="932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1335C-7A48-49E7-809E-48493CB3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480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blipFill>
                <a:blip r:embed="rId5"/>
                <a:stretch>
                  <a:fillRect l="-2373" t="-2564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/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/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blipFill>
                <a:blip r:embed="rId7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/>
              <p:nvPr/>
            </p:nvSpPr>
            <p:spPr>
              <a:xfrm>
                <a:off x="4182801" y="575501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01" y="5755011"/>
                <a:ext cx="609600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94AB2-23AA-19A5-B8A5-987239A400CB}"/>
              </a:ext>
            </a:extLst>
          </p:cNvPr>
          <p:cNvCxnSpPr>
            <a:cxnSpLocks/>
          </p:cNvCxnSpPr>
          <p:nvPr/>
        </p:nvCxnSpPr>
        <p:spPr>
          <a:xfrm flipV="1">
            <a:off x="4182801" y="4273587"/>
            <a:ext cx="3557272" cy="31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3074A02-8323-B7E8-CCA0-CA59F278C9B4}"/>
              </a:ext>
            </a:extLst>
          </p:cNvPr>
          <p:cNvSpPr/>
          <p:nvPr/>
        </p:nvSpPr>
        <p:spPr>
          <a:xfrm>
            <a:off x="7472218" y="3549492"/>
            <a:ext cx="3149600" cy="932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E4FB-BC2A-833A-0651-C6DBB5A3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821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760E-B210-F604-45E0-AF1DDCF7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Uncertainty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/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6F8EA4-BAE1-993C-3C3E-B458D2F1F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105013"/>
                <a:ext cx="6096000" cy="631455"/>
              </a:xfrm>
              <a:prstGeom prst="rect">
                <a:avLst/>
              </a:prstGeom>
              <a:blipFill>
                <a:blip r:embed="rId3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/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93510-5AA2-0805-2A20-6693E974D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7" y="3756193"/>
                <a:ext cx="609600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/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Minimized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points as far in the direction opposite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as possible: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C54EF6-0E2B-5D76-51AA-CE3FC20C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2" y="3802607"/>
                <a:ext cx="3850292" cy="1662506"/>
              </a:xfrm>
              <a:prstGeom prst="rect">
                <a:avLst/>
              </a:prstGeom>
              <a:blipFill>
                <a:blip r:embed="rId5"/>
                <a:stretch>
                  <a:fillRect l="-2373" t="-2564" r="-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/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box>
                            <m:box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FF9196-8963-B7C8-F1D4-8AF218450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43" y="4347755"/>
                <a:ext cx="6096000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/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box>
                        <m:box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2888-47C4-F820-B1C4-A7963012E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292" y="5072454"/>
                <a:ext cx="6096000" cy="568489"/>
              </a:xfrm>
              <a:prstGeom prst="rect">
                <a:avLst/>
              </a:prstGeom>
              <a:blipFill>
                <a:blip r:embed="rId7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/>
              <p:nvPr/>
            </p:nvSpPr>
            <p:spPr>
              <a:xfrm>
                <a:off x="4182801" y="5755011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𝑈𝑆𝑊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B0B6AA9-0EE8-0696-529B-C5AE787FF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801" y="5755011"/>
                <a:ext cx="6096000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2BF8731-EE36-EE77-2D8C-9D88780FA2BB}"/>
              </a:ext>
            </a:extLst>
          </p:cNvPr>
          <p:cNvSpPr txBox="1"/>
          <p:nvPr/>
        </p:nvSpPr>
        <p:spPr>
          <a:xfrm>
            <a:off x="535709" y="5745533"/>
            <a:ext cx="3590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Constant, due to constraints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D0BB2-BDFB-A772-4233-489D50115505}"/>
              </a:ext>
            </a:extLst>
          </p:cNvPr>
          <p:cNvSpPr txBox="1"/>
          <p:nvPr/>
        </p:nvSpPr>
        <p:spPr>
          <a:xfrm>
            <a:off x="81047" y="3060522"/>
            <a:ext cx="259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sketch: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/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Theorem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ℬ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𝑈𝑆𝑊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𝒜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𝑈𝑆𝑊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B163851-0078-3D3B-8F1F-DBD34E317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82" y="1466131"/>
                <a:ext cx="9984509" cy="141316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494AB2-23AA-19A5-B8A5-987239A400CB}"/>
              </a:ext>
            </a:extLst>
          </p:cNvPr>
          <p:cNvCxnSpPr>
            <a:cxnSpLocks/>
          </p:cNvCxnSpPr>
          <p:nvPr/>
        </p:nvCxnSpPr>
        <p:spPr>
          <a:xfrm flipV="1">
            <a:off x="4182801" y="4273587"/>
            <a:ext cx="3557272" cy="316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3074A02-8323-B7E8-CCA0-CA59F278C9B4}"/>
              </a:ext>
            </a:extLst>
          </p:cNvPr>
          <p:cNvSpPr/>
          <p:nvPr/>
        </p:nvSpPr>
        <p:spPr>
          <a:xfrm>
            <a:off x="7472218" y="3549492"/>
            <a:ext cx="3149600" cy="9323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20A7292-9F9B-2E94-1133-72A049429F64}"/>
              </a:ext>
            </a:extLst>
          </p:cNvPr>
          <p:cNvCxnSpPr>
            <a:cxnSpLocks/>
          </p:cNvCxnSpPr>
          <p:nvPr/>
        </p:nvCxnSpPr>
        <p:spPr>
          <a:xfrm>
            <a:off x="3587056" y="6221677"/>
            <a:ext cx="4171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FD89093-37DF-D218-63E1-D378BCC93A85}"/>
              </a:ext>
            </a:extLst>
          </p:cNvPr>
          <p:cNvSpPr/>
          <p:nvPr/>
        </p:nvSpPr>
        <p:spPr>
          <a:xfrm>
            <a:off x="7758545" y="5622471"/>
            <a:ext cx="1145309" cy="8009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9F20A-D329-0D15-E570-E65C0A9C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0721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068A-CF3C-8B0D-B7B4-5D7DA2BB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80624-6472-5668-78AF-9279CDF12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Be sure to publicize </a:t>
            </a:r>
            <a:r>
              <a:rPr lang="en-US" sz="1600" dirty="0" err="1"/>
              <a:t>FairSeq</a:t>
            </a:r>
            <a:r>
              <a:rPr lang="en-US" sz="1600" dirty="0"/>
              <a:t>, our recently submitted paper, and the workshop.</a:t>
            </a:r>
            <a:endParaRPr lang="en-US" sz="2400" dirty="0"/>
          </a:p>
          <a:p>
            <a:r>
              <a:rPr lang="en-US" sz="2400" dirty="0"/>
              <a:t>Further experiments</a:t>
            </a:r>
          </a:p>
          <a:p>
            <a:pPr lvl="1"/>
            <a:r>
              <a:rPr lang="en-US" dirty="0"/>
              <a:t>Take datasets of affinity scores, drop some and fill in remaining values</a:t>
            </a:r>
          </a:p>
          <a:p>
            <a:pPr lvl="1"/>
            <a:r>
              <a:rPr lang="en-US" dirty="0"/>
              <a:t>Build a predictive model of affinity scores from old conferences</a:t>
            </a:r>
          </a:p>
          <a:p>
            <a:pPr lvl="1"/>
            <a:r>
              <a:rPr lang="en-US" dirty="0"/>
              <a:t>Collect data from conference organizers</a:t>
            </a:r>
          </a:p>
          <a:p>
            <a:pPr lvl="2"/>
            <a:r>
              <a:rPr lang="en-US" dirty="0"/>
              <a:t>Discuss the collaborative filtering bid model?</a:t>
            </a:r>
          </a:p>
          <a:p>
            <a:pPr lvl="1"/>
            <a:endParaRPr lang="en-US" dirty="0"/>
          </a:p>
          <a:p>
            <a:r>
              <a:rPr lang="en-US" sz="2400" dirty="0"/>
              <a:t>Combining fairness and robustness</a:t>
            </a:r>
          </a:p>
          <a:p>
            <a:pPr lvl="1"/>
            <a:r>
              <a:rPr lang="en-US" dirty="0"/>
              <a:t>Add an envy penalty to the objective function</a:t>
            </a:r>
          </a:p>
          <a:p>
            <a:pPr lvl="1"/>
            <a:r>
              <a:rPr lang="en-US" dirty="0"/>
              <a:t>Maximize expected egalitarian welfare</a:t>
            </a:r>
          </a:p>
          <a:p>
            <a:endParaRPr lang="en-US" dirty="0"/>
          </a:p>
          <a:p>
            <a:r>
              <a:rPr lang="en-US" dirty="0"/>
              <a:t>Rounding tradeoffs?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5989F-AED4-018C-324B-614FBD92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F55F5-1847-4B24-89AD-EFDAA41DDCC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16443</TotalTime>
  <Words>5543</Words>
  <Application>Microsoft Office PowerPoint</Application>
  <PresentationFormat>Widescreen</PresentationFormat>
  <Paragraphs>2088</Paragraphs>
  <Slides>146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1" baseType="lpstr">
      <vt:lpstr>Arial</vt:lpstr>
      <vt:lpstr>Avenir Next LT Pro</vt:lpstr>
      <vt:lpstr>Calibri</vt:lpstr>
      <vt:lpstr>Cambria Math</vt:lpstr>
      <vt:lpstr>Office Theme</vt:lpstr>
      <vt:lpstr>Into the Unknown:  Assigning Reviewers to Papers with Uncertain Affinities</vt:lpstr>
      <vt:lpstr>Peer Review</vt:lpstr>
      <vt:lpstr>Reviewer Assignment Problem</vt:lpstr>
      <vt:lpstr>What are affinity scores?</vt:lpstr>
      <vt:lpstr>What are affinity scores?</vt:lpstr>
      <vt:lpstr>Reviewer Assignment Under Uncertainty (RAU)</vt:lpstr>
      <vt:lpstr>Reviewer Assignment Under Uncertainty (RAU)</vt:lpstr>
      <vt:lpstr>Reviewer Assignment Under Uncertainty (RAU)</vt:lpstr>
      <vt:lpstr>Reviewer Assignment Under Uncertainty (RAU)</vt:lpstr>
      <vt:lpstr>Reviewer Assignment Under Uncertainty (RAU)</vt:lpstr>
      <vt:lpstr>Why Maximin?</vt:lpstr>
      <vt:lpstr>Why Maximin?</vt:lpstr>
      <vt:lpstr>Implementing RAU</vt:lpstr>
      <vt:lpstr>Implementing RAU: Bid Prediction</vt:lpstr>
      <vt:lpstr>Implementing RAU:  Review Quality Prediction</vt:lpstr>
      <vt:lpstr>PowerPoint Presentation</vt:lpstr>
      <vt:lpstr>PowerPoint Presentation</vt:lpstr>
      <vt:lpstr>PowerPoint Presentation</vt:lpstr>
      <vt:lpstr>Solving RAU</vt:lpstr>
      <vt:lpstr>RAU is NP-hard</vt:lpstr>
      <vt:lpstr>RAU is NP-hard</vt:lpstr>
      <vt:lpstr>Robust Reviewer Assignment (RRA)</vt:lpstr>
      <vt:lpstr>RRA Guarantees</vt:lpstr>
      <vt:lpstr>RRA Guarantees</vt:lpstr>
      <vt:lpstr>RRA Guarantees</vt:lpstr>
      <vt:lpstr>RRA Guarantees</vt:lpstr>
      <vt:lpstr>ICLR Experiments</vt:lpstr>
      <vt:lpstr>ICLR Experiments</vt:lpstr>
      <vt:lpstr>True Welfare under Noise</vt:lpstr>
      <vt:lpstr>https://t.ly/g_sLd</vt:lpstr>
      <vt:lpstr>Thanks!</vt:lpstr>
      <vt:lpstr>PowerPoint Presentation</vt:lpstr>
      <vt:lpstr>PowerPoint Presentation</vt:lpstr>
      <vt:lpstr>PowerPoint Presentation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ICLR Experiments</vt:lpstr>
      <vt:lpstr>Robust Reviewer Assignment (RRA)</vt:lpstr>
      <vt:lpstr>Simple Uncertainty Sets</vt:lpstr>
      <vt:lpstr>Simple Uncertainty Sets</vt:lpstr>
      <vt:lpstr>Simple Uncertainty Sets</vt:lpstr>
      <vt:lpstr>Simple Uncertainty Sets</vt:lpstr>
      <vt:lpstr>PowerPoint Presentation</vt:lpstr>
      <vt:lpstr>PowerPoint Presentation</vt:lpstr>
      <vt:lpstr>Extensions</vt:lpstr>
      <vt:lpstr>Learning Bids</vt:lpstr>
      <vt:lpstr>Assign for Predicted Quality</vt:lpstr>
      <vt:lpstr>Online Reviewer Assignment</vt:lpstr>
      <vt:lpstr>Improving RRA</vt:lpstr>
      <vt:lpstr>Uncertainty: Nowhere to be Found</vt:lpstr>
      <vt:lpstr>Outline</vt:lpstr>
      <vt:lpstr>Robust Reviewer Assignment (RRA)</vt:lpstr>
      <vt:lpstr>Robust Reviewer Assignment (RRA)</vt:lpstr>
      <vt:lpstr>What is RAU, really?</vt:lpstr>
      <vt:lpstr>What is RAU, really?</vt:lpstr>
      <vt:lpstr>Outline</vt:lpstr>
      <vt:lpstr>Conference Workflow 1.0</vt:lpstr>
      <vt:lpstr>Conference Workflow 1.0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Robust Reviewer Assignment (RRA)</vt:lpstr>
      <vt:lpstr>Robust Reviewer Assignment (RRA)</vt:lpstr>
      <vt:lpstr>ICLR Experiments</vt:lpstr>
      <vt:lpstr>ICLR Experiments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Robust Reviewer Assignment (RRA)</vt:lpstr>
      <vt:lpstr>Spherical Uncertainty Sets</vt:lpstr>
      <vt:lpstr>Spherical Uncertainty Sets</vt:lpstr>
      <vt:lpstr>Spherical Uncertainty Sets</vt:lpstr>
      <vt:lpstr>Spherical Uncertainty Sets</vt:lpstr>
      <vt:lpstr>Spherical Uncertainty Sets</vt:lpstr>
      <vt:lpstr>Spherical Uncertainty Sets</vt:lpstr>
      <vt:lpstr>Spherical Uncertainty Sets</vt:lpstr>
      <vt:lpstr>Future Work</vt:lpstr>
      <vt:lpstr>Fair Division at IJCAI</vt:lpstr>
      <vt:lpstr>PowerPoint Presentation</vt:lpstr>
      <vt:lpstr>PowerPoint Presentation</vt:lpstr>
      <vt:lpstr>Allocation Deciderata</vt:lpstr>
      <vt:lpstr>Allocation Deciderata</vt:lpstr>
      <vt:lpstr>Fairness to Papers</vt:lpstr>
      <vt:lpstr>Envy-freeness up to 1 Item (EF1)</vt:lpstr>
      <vt:lpstr>Envy-freeness up to 1 Item (EF1)</vt:lpstr>
      <vt:lpstr>Envy-freeness up to 1 Item (EF1)</vt:lpstr>
      <vt:lpstr>Envy-freeness up to 1 Item (EF1)</vt:lpstr>
      <vt:lpstr>Weighted EF1 (WEF1)</vt:lpstr>
      <vt:lpstr>Weighted EF1 (WEF1)</vt:lpstr>
      <vt:lpstr>Weighted EF1 (WEF1)</vt:lpstr>
      <vt:lpstr>Picking Sequences for EF1 and Welfare</vt:lpstr>
      <vt:lpstr>Picking Sequences for EF1 and Welfare</vt:lpstr>
      <vt:lpstr>FairSequence</vt:lpstr>
      <vt:lpstr>FairSequence</vt:lpstr>
      <vt:lpstr>FairSequence</vt:lpstr>
      <vt:lpstr>FairSequence</vt:lpstr>
      <vt:lpstr>FairSequence</vt:lpstr>
      <vt:lpstr>FairSequence</vt:lpstr>
      <vt:lpstr>FairSequence – Very Fast!</vt:lpstr>
      <vt:lpstr>Welfare and Fairness</vt:lpstr>
      <vt:lpstr>FairSequence Fits the Criteria</vt:lpstr>
      <vt:lpstr>Look for FairSequence!</vt:lpstr>
      <vt:lpstr>Can we trust affinity scores?</vt:lpstr>
      <vt:lpstr>Can we trust affinity scores?</vt:lpstr>
      <vt:lpstr>Can we trust affinity scores?</vt:lpstr>
      <vt:lpstr>Can we trust affinity scores?</vt:lpstr>
      <vt:lpstr>Robust Reviewer Assignment</vt:lpstr>
      <vt:lpstr>S as Box Constraints</vt:lpstr>
      <vt:lpstr>S as Box Constraints</vt:lpstr>
      <vt:lpstr>S as Box Constraints</vt:lpstr>
      <vt:lpstr>S as Spherical Noise</vt:lpstr>
      <vt:lpstr>S as Spherical Noise</vt:lpstr>
      <vt:lpstr>S as Spherical Noise</vt:lpstr>
      <vt:lpstr>S as Spherical Noise</vt:lpstr>
      <vt:lpstr>S as Spherical Noise</vt:lpstr>
      <vt:lpstr>AAAI’s Affinity Scores</vt:lpstr>
      <vt:lpstr>AAAI’s Affinity Scores</vt:lpstr>
      <vt:lpstr>(Groupwise) Egalitarian Welfare</vt:lpstr>
      <vt:lpstr>(Groupwise) Egalitarian Welfare</vt:lpstr>
      <vt:lpstr>Future Work</vt:lpstr>
      <vt:lpstr>Measuring Robustness</vt:lpstr>
      <vt:lpstr>PowerPoint Presentation</vt:lpstr>
      <vt:lpstr>Measuring Robustness</vt:lpstr>
      <vt:lpstr>Computing the Subgradient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Have Order! Optimizing Orders for Fair Reviewer Assignment</dc:title>
  <dc:creator>Justin Payan</dc:creator>
  <cp:lastModifiedBy>Justin Payan</cp:lastModifiedBy>
  <cp:revision>36</cp:revision>
  <dcterms:created xsi:type="dcterms:W3CDTF">2022-05-03T17:20:40Z</dcterms:created>
  <dcterms:modified xsi:type="dcterms:W3CDTF">2023-09-04T22:27:46Z</dcterms:modified>
</cp:coreProperties>
</file>