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259" r:id="rId3"/>
    <p:sldId id="258" r:id="rId4"/>
    <p:sldId id="302" r:id="rId5"/>
    <p:sldId id="301" r:id="rId6"/>
    <p:sldId id="286" r:id="rId7"/>
    <p:sldId id="287" r:id="rId8"/>
    <p:sldId id="289" r:id="rId9"/>
    <p:sldId id="290" r:id="rId10"/>
    <p:sldId id="298" r:id="rId11"/>
    <p:sldId id="268" r:id="rId12"/>
    <p:sldId id="269" r:id="rId13"/>
    <p:sldId id="293" r:id="rId14"/>
    <p:sldId id="272" r:id="rId15"/>
    <p:sldId id="306" r:id="rId16"/>
    <p:sldId id="273" r:id="rId17"/>
    <p:sldId id="276" r:id="rId18"/>
    <p:sldId id="307" r:id="rId19"/>
    <p:sldId id="278" r:id="rId20"/>
    <p:sldId id="303" r:id="rId21"/>
    <p:sldId id="280" r:id="rId22"/>
    <p:sldId id="281" r:id="rId23"/>
    <p:sldId id="282" r:id="rId24"/>
    <p:sldId id="304" r:id="rId25"/>
    <p:sldId id="305" r:id="rId26"/>
    <p:sldId id="275" r:id="rId27"/>
    <p:sldId id="285" r:id="rId28"/>
    <p:sldId id="284" r:id="rId29"/>
    <p:sldId id="27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2F2F2"/>
    <a:srgbClr val="FFFFFF"/>
    <a:srgbClr val="ED7D31"/>
    <a:srgbClr val="4B7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CDA50D-AA54-40C8-A1BD-ECA023D7CB64}" v="4" dt="2022-07-25T21:48:46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Payan" userId="31a3a65be368f897" providerId="LiveId" clId="{2FCDA50D-AA54-40C8-A1BD-ECA023D7CB64}"/>
    <pc:docChg chg="custSel modSld">
      <pc:chgData name="Justin Payan" userId="31a3a65be368f897" providerId="LiveId" clId="{2FCDA50D-AA54-40C8-A1BD-ECA023D7CB64}" dt="2022-07-25T21:48:46.604" v="26" actId="1076"/>
      <pc:docMkLst>
        <pc:docMk/>
      </pc:docMkLst>
      <pc:sldChg chg="addSp delSp modSp mod">
        <pc:chgData name="Justin Payan" userId="31a3a65be368f897" providerId="LiveId" clId="{2FCDA50D-AA54-40C8-A1BD-ECA023D7CB64}" dt="2022-07-25T21:43:29.265" v="1"/>
        <pc:sldMkLst>
          <pc:docMk/>
          <pc:sldMk cId="2346305795" sldId="268"/>
        </pc:sldMkLst>
        <pc:spChg chg="add mod">
          <ac:chgData name="Justin Payan" userId="31a3a65be368f897" providerId="LiveId" clId="{2FCDA50D-AA54-40C8-A1BD-ECA023D7CB64}" dt="2022-07-25T21:43:29.265" v="1"/>
          <ac:spMkLst>
            <pc:docMk/>
            <pc:sldMk cId="2346305795" sldId="268"/>
            <ac:spMk id="7" creationId="{DA4963D0-56B5-3A74-43FB-2C465F9D6481}"/>
          </ac:spMkLst>
        </pc:spChg>
        <pc:spChg chg="del">
          <ac:chgData name="Justin Payan" userId="31a3a65be368f897" providerId="LiveId" clId="{2FCDA50D-AA54-40C8-A1BD-ECA023D7CB64}" dt="2022-07-25T21:43:28.609" v="0" actId="478"/>
          <ac:spMkLst>
            <pc:docMk/>
            <pc:sldMk cId="2346305795" sldId="268"/>
            <ac:spMk id="52" creationId="{B0809C5D-1539-4D23-5723-0FDFEA506C2B}"/>
          </ac:spMkLst>
        </pc:spChg>
      </pc:sldChg>
      <pc:sldChg chg="addSp delSp modSp mod">
        <pc:chgData name="Justin Payan" userId="31a3a65be368f897" providerId="LiveId" clId="{2FCDA50D-AA54-40C8-A1BD-ECA023D7CB64}" dt="2022-07-25T21:48:46.604" v="26" actId="1076"/>
        <pc:sldMkLst>
          <pc:docMk/>
          <pc:sldMk cId="2795425525" sldId="274"/>
        </pc:sldMkLst>
        <pc:spChg chg="mod">
          <ac:chgData name="Justin Payan" userId="31a3a65be368f897" providerId="LiveId" clId="{2FCDA50D-AA54-40C8-A1BD-ECA023D7CB64}" dt="2022-07-25T21:48:46.604" v="26" actId="1076"/>
          <ac:spMkLst>
            <pc:docMk/>
            <pc:sldMk cId="2795425525" sldId="274"/>
            <ac:spMk id="6" creationId="{3DD5E3B2-4E2E-9D7B-E965-D531F016E8D0}"/>
          </ac:spMkLst>
        </pc:spChg>
        <pc:spChg chg="mod">
          <ac:chgData name="Justin Payan" userId="31a3a65be368f897" providerId="LiveId" clId="{2FCDA50D-AA54-40C8-A1BD-ECA023D7CB64}" dt="2022-07-25T21:48:46.604" v="26" actId="1076"/>
          <ac:spMkLst>
            <pc:docMk/>
            <pc:sldMk cId="2795425525" sldId="274"/>
            <ac:spMk id="7" creationId="{17F6E37A-756A-B75E-9686-C982325968ED}"/>
          </ac:spMkLst>
        </pc:spChg>
        <pc:spChg chg="add del mod">
          <ac:chgData name="Justin Payan" userId="31a3a65be368f897" providerId="LiveId" clId="{2FCDA50D-AA54-40C8-A1BD-ECA023D7CB64}" dt="2022-07-25T21:48:37.762" v="25" actId="478"/>
          <ac:spMkLst>
            <pc:docMk/>
            <pc:sldMk cId="2795425525" sldId="274"/>
            <ac:spMk id="8" creationId="{ED9FE877-AEF0-181C-93A5-BB956D5DFD56}"/>
          </ac:spMkLst>
        </pc:spChg>
        <pc:picChg chg="mod">
          <ac:chgData name="Justin Payan" userId="31a3a65be368f897" providerId="LiveId" clId="{2FCDA50D-AA54-40C8-A1BD-ECA023D7CB64}" dt="2022-07-25T21:48:46.604" v="26" actId="1076"/>
          <ac:picMkLst>
            <pc:docMk/>
            <pc:sldMk cId="2795425525" sldId="274"/>
            <ac:picMk id="10" creationId="{A9690E7D-9CB9-7C52-2987-84CE49DBBDF3}"/>
          </ac:picMkLst>
        </pc:picChg>
        <pc:picChg chg="mod">
          <ac:chgData name="Justin Payan" userId="31a3a65be368f897" providerId="LiveId" clId="{2FCDA50D-AA54-40C8-A1BD-ECA023D7CB64}" dt="2022-07-25T21:48:46.604" v="26" actId="1076"/>
          <ac:picMkLst>
            <pc:docMk/>
            <pc:sldMk cId="2795425525" sldId="274"/>
            <ac:picMk id="11" creationId="{C4D20844-9A79-1B5A-B055-3823AF876247}"/>
          </ac:picMkLst>
        </pc:picChg>
      </pc:sldChg>
    </pc:docChg>
  </pc:docChgLst>
  <pc:docChgLst>
    <pc:chgData name="Justin Payan" userId="31a3a65be368f897" providerId="LiveId" clId="{69077535-63D6-4A35-9608-33DD435FA6B3}"/>
    <pc:docChg chg="custSel addSld delSld modSld sldOrd">
      <pc:chgData name="Justin Payan" userId="31a3a65be368f897" providerId="LiveId" clId="{69077535-63D6-4A35-9608-33DD435FA6B3}" dt="2022-06-16T03:45:40.099" v="334" actId="47"/>
      <pc:docMkLst>
        <pc:docMk/>
      </pc:docMkLst>
      <pc:sldChg chg="addSp modSp del">
        <pc:chgData name="Justin Payan" userId="31a3a65be368f897" providerId="LiveId" clId="{69077535-63D6-4A35-9608-33DD435FA6B3}" dt="2022-06-16T03:45:26.885" v="332" actId="47"/>
        <pc:sldMkLst>
          <pc:docMk/>
          <pc:sldMk cId="3700508601" sldId="256"/>
        </pc:sldMkLst>
        <pc:picChg chg="add mod">
          <ac:chgData name="Justin Payan" userId="31a3a65be368f897" providerId="LiveId" clId="{69077535-63D6-4A35-9608-33DD435FA6B3}" dt="2022-06-15T04:38:09.755" v="330"/>
          <ac:picMkLst>
            <pc:docMk/>
            <pc:sldMk cId="3700508601" sldId="256"/>
            <ac:picMk id="7" creationId="{0D81A639-14DD-0C69-27EC-D222347376CF}"/>
          </ac:picMkLst>
        </pc:picChg>
      </pc:sldChg>
      <pc:sldChg chg="del">
        <pc:chgData name="Justin Payan" userId="31a3a65be368f897" providerId="LiveId" clId="{69077535-63D6-4A35-9608-33DD435FA6B3}" dt="2022-06-16T03:45:38.546" v="333" actId="47"/>
        <pc:sldMkLst>
          <pc:docMk/>
          <pc:sldMk cId="1785853712" sldId="257"/>
        </pc:sldMkLst>
      </pc:sldChg>
      <pc:sldChg chg="del">
        <pc:chgData name="Justin Payan" userId="31a3a65be368f897" providerId="LiveId" clId="{69077535-63D6-4A35-9608-33DD435FA6B3}" dt="2022-06-16T03:45:38.546" v="333" actId="47"/>
        <pc:sldMkLst>
          <pc:docMk/>
          <pc:sldMk cId="2750652058" sldId="264"/>
        </pc:sldMkLst>
      </pc:sldChg>
      <pc:sldChg chg="delSp modSp mod">
        <pc:chgData name="Justin Payan" userId="31a3a65be368f897" providerId="LiveId" clId="{69077535-63D6-4A35-9608-33DD435FA6B3}" dt="2022-06-14T04:10:49.506" v="285" actId="207"/>
        <pc:sldMkLst>
          <pc:docMk/>
          <pc:sldMk cId="502048040" sldId="272"/>
        </pc:sldMkLst>
        <pc:spChg chg="del">
          <ac:chgData name="Justin Payan" userId="31a3a65be368f897" providerId="LiveId" clId="{69077535-63D6-4A35-9608-33DD435FA6B3}" dt="2022-06-14T04:10:17.044" v="277" actId="478"/>
          <ac:spMkLst>
            <pc:docMk/>
            <pc:sldMk cId="502048040" sldId="272"/>
            <ac:spMk id="49" creationId="{38AAF726-2C62-8F41-475A-37481E6D1686}"/>
          </ac:spMkLst>
        </pc:spChg>
        <pc:spChg chg="del">
          <ac:chgData name="Justin Payan" userId="31a3a65be368f897" providerId="LiveId" clId="{69077535-63D6-4A35-9608-33DD435FA6B3}" dt="2022-06-14T04:10:26.174" v="280" actId="478"/>
          <ac:spMkLst>
            <pc:docMk/>
            <pc:sldMk cId="502048040" sldId="272"/>
            <ac:spMk id="97" creationId="{5370926B-FB7B-DBCD-DD13-E17E045DE176}"/>
          </ac:spMkLst>
        </pc:spChg>
        <pc:spChg chg="del">
          <ac:chgData name="Justin Payan" userId="31a3a65be368f897" providerId="LiveId" clId="{69077535-63D6-4A35-9608-33DD435FA6B3}" dt="2022-06-14T04:10:33.096" v="284" actId="478"/>
          <ac:spMkLst>
            <pc:docMk/>
            <pc:sldMk cId="502048040" sldId="272"/>
            <ac:spMk id="98" creationId="{992CB6EC-1E8A-3F67-2F86-AD0F1B034DD7}"/>
          </ac:spMkLst>
        </pc:spChg>
        <pc:picChg chg="mod">
          <ac:chgData name="Justin Payan" userId="31a3a65be368f897" providerId="LiveId" clId="{69077535-63D6-4A35-9608-33DD435FA6B3}" dt="2022-06-14T04:10:49.506" v="285" actId="207"/>
          <ac:picMkLst>
            <pc:docMk/>
            <pc:sldMk cId="502048040" sldId="272"/>
            <ac:picMk id="38" creationId="{5F53F926-E0CC-7DD0-B62B-720BE6ECB388}"/>
          </ac:picMkLst>
        </pc:picChg>
        <pc:picChg chg="mod">
          <ac:chgData name="Justin Payan" userId="31a3a65be368f897" providerId="LiveId" clId="{69077535-63D6-4A35-9608-33DD435FA6B3}" dt="2022-06-14T04:10:49.506" v="285" actId="207"/>
          <ac:picMkLst>
            <pc:docMk/>
            <pc:sldMk cId="502048040" sldId="272"/>
            <ac:picMk id="40" creationId="{290921AE-AAC9-9462-B6C0-AC1750C66A13}"/>
          </ac:picMkLst>
        </pc:picChg>
        <pc:picChg chg="del">
          <ac:chgData name="Justin Payan" userId="31a3a65be368f897" providerId="LiveId" clId="{69077535-63D6-4A35-9608-33DD435FA6B3}" dt="2022-06-14T04:10:30.350" v="282" actId="478"/>
          <ac:picMkLst>
            <pc:docMk/>
            <pc:sldMk cId="502048040" sldId="272"/>
            <ac:picMk id="41" creationId="{B7B2410D-01FD-D53E-7A0F-23C73424411D}"/>
          </ac:picMkLst>
        </pc:picChg>
        <pc:picChg chg="del">
          <ac:chgData name="Justin Payan" userId="31a3a65be368f897" providerId="LiveId" clId="{69077535-63D6-4A35-9608-33DD435FA6B3}" dt="2022-06-14T04:10:31.134" v="283" actId="478"/>
          <ac:picMkLst>
            <pc:docMk/>
            <pc:sldMk cId="502048040" sldId="272"/>
            <ac:picMk id="42" creationId="{A93A0DE1-9F3A-D1BC-4CED-ACA7B41E4E0B}"/>
          </ac:picMkLst>
        </pc:picChg>
        <pc:picChg chg="del">
          <ac:chgData name="Justin Payan" userId="31a3a65be368f897" providerId="LiveId" clId="{69077535-63D6-4A35-9608-33DD435FA6B3}" dt="2022-06-14T04:10:29.062" v="281" actId="478"/>
          <ac:picMkLst>
            <pc:docMk/>
            <pc:sldMk cId="502048040" sldId="272"/>
            <ac:picMk id="43" creationId="{F66C9576-B702-661C-1FAB-08CA590A8617}"/>
          </ac:picMkLst>
        </pc:picChg>
        <pc:picChg chg="del">
          <ac:chgData name="Justin Payan" userId="31a3a65be368f897" providerId="LiveId" clId="{69077535-63D6-4A35-9608-33DD435FA6B3}" dt="2022-06-14T04:10:29.062" v="281" actId="478"/>
          <ac:picMkLst>
            <pc:docMk/>
            <pc:sldMk cId="502048040" sldId="272"/>
            <ac:picMk id="44" creationId="{B9228B14-86B6-AE7F-F935-AEEEBE8533D4}"/>
          </ac:picMkLst>
        </pc:picChg>
        <pc:picChg chg="del">
          <ac:chgData name="Justin Payan" userId="31a3a65be368f897" providerId="LiveId" clId="{69077535-63D6-4A35-9608-33DD435FA6B3}" dt="2022-06-14T04:10:29.062" v="281" actId="478"/>
          <ac:picMkLst>
            <pc:docMk/>
            <pc:sldMk cId="502048040" sldId="272"/>
            <ac:picMk id="45" creationId="{4671B6CC-D839-E12C-D286-12B890B30F44}"/>
          </ac:picMkLst>
        </pc:picChg>
        <pc:picChg chg="del">
          <ac:chgData name="Justin Payan" userId="31a3a65be368f897" providerId="LiveId" clId="{69077535-63D6-4A35-9608-33DD435FA6B3}" dt="2022-06-14T04:10:29.062" v="281" actId="478"/>
          <ac:picMkLst>
            <pc:docMk/>
            <pc:sldMk cId="502048040" sldId="272"/>
            <ac:picMk id="46" creationId="{D0F92604-8B71-DA56-C627-08F419B914E2}"/>
          </ac:picMkLst>
        </pc:picChg>
        <pc:picChg chg="del">
          <ac:chgData name="Justin Payan" userId="31a3a65be368f897" providerId="LiveId" clId="{69077535-63D6-4A35-9608-33DD435FA6B3}" dt="2022-06-14T04:10:19.351" v="278" actId="478"/>
          <ac:picMkLst>
            <pc:docMk/>
            <pc:sldMk cId="502048040" sldId="272"/>
            <ac:picMk id="47" creationId="{916BF381-88CE-0A9C-F136-1451A5462491}"/>
          </ac:picMkLst>
        </pc:picChg>
        <pc:picChg chg="del">
          <ac:chgData name="Justin Payan" userId="31a3a65be368f897" providerId="LiveId" clId="{69077535-63D6-4A35-9608-33DD435FA6B3}" dt="2022-06-14T04:10:20.355" v="279" actId="478"/>
          <ac:picMkLst>
            <pc:docMk/>
            <pc:sldMk cId="502048040" sldId="272"/>
            <ac:picMk id="48" creationId="{76C7AC9B-6A8F-E07F-01C4-08461CBD5140}"/>
          </ac:picMkLst>
        </pc:picChg>
      </pc:sldChg>
      <pc:sldChg chg="addSp delSp modSp mod">
        <pc:chgData name="Justin Payan" userId="31a3a65be368f897" providerId="LiveId" clId="{69077535-63D6-4A35-9608-33DD435FA6B3}" dt="2022-06-14T04:15:10.235" v="321" actId="478"/>
        <pc:sldMkLst>
          <pc:docMk/>
          <pc:sldMk cId="2261776825" sldId="276"/>
        </pc:sldMkLst>
        <pc:spChg chg="add del mod">
          <ac:chgData name="Justin Payan" userId="31a3a65be368f897" providerId="LiveId" clId="{69077535-63D6-4A35-9608-33DD435FA6B3}" dt="2022-06-14T04:15:10.235" v="321" actId="478"/>
          <ac:spMkLst>
            <pc:docMk/>
            <pc:sldMk cId="2261776825" sldId="276"/>
            <ac:spMk id="3" creationId="{6E385F4E-D51C-33F0-42B3-E05197E58C6E}"/>
          </ac:spMkLst>
        </pc:spChg>
      </pc:sldChg>
      <pc:sldChg chg="modSp mod">
        <pc:chgData name="Justin Payan" userId="31a3a65be368f897" providerId="LiveId" clId="{69077535-63D6-4A35-9608-33DD435FA6B3}" dt="2022-06-14T02:48:59.720" v="275" actId="1076"/>
        <pc:sldMkLst>
          <pc:docMk/>
          <pc:sldMk cId="2242538734" sldId="284"/>
        </pc:sldMkLst>
        <pc:spChg chg="mod">
          <ac:chgData name="Justin Payan" userId="31a3a65be368f897" providerId="LiveId" clId="{69077535-63D6-4A35-9608-33DD435FA6B3}" dt="2022-06-14T02:48:55.988" v="274" actId="20577"/>
          <ac:spMkLst>
            <pc:docMk/>
            <pc:sldMk cId="2242538734" sldId="284"/>
            <ac:spMk id="11" creationId="{9F0A7A3F-A9EA-C04C-BB87-F6F92C9FAFC9}"/>
          </ac:spMkLst>
        </pc:spChg>
        <pc:picChg chg="mod">
          <ac:chgData name="Justin Payan" userId="31a3a65be368f897" providerId="LiveId" clId="{69077535-63D6-4A35-9608-33DD435FA6B3}" dt="2022-06-14T02:48:59.720" v="275" actId="1076"/>
          <ac:picMkLst>
            <pc:docMk/>
            <pc:sldMk cId="2242538734" sldId="284"/>
            <ac:picMk id="12" creationId="{1E7793CD-C371-7355-6A29-A8A94F14021D}"/>
          </ac:picMkLst>
        </pc:picChg>
      </pc:sldChg>
      <pc:sldChg chg="modSp mod">
        <pc:chgData name="Justin Payan" userId="31a3a65be368f897" providerId="LiveId" clId="{69077535-63D6-4A35-9608-33DD435FA6B3}" dt="2022-06-14T02:48:29.750" v="262" actId="20577"/>
        <pc:sldMkLst>
          <pc:docMk/>
          <pc:sldMk cId="3223795992" sldId="285"/>
        </pc:sldMkLst>
        <pc:spChg chg="mod">
          <ac:chgData name="Justin Payan" userId="31a3a65be368f897" providerId="LiveId" clId="{69077535-63D6-4A35-9608-33DD435FA6B3}" dt="2022-06-14T02:48:29.750" v="262" actId="20577"/>
          <ac:spMkLst>
            <pc:docMk/>
            <pc:sldMk cId="3223795992" sldId="285"/>
            <ac:spMk id="19" creationId="{6E88F322-1D07-8C01-3F7E-F52558D20B42}"/>
          </ac:spMkLst>
        </pc:spChg>
      </pc:sldChg>
      <pc:sldChg chg="del">
        <pc:chgData name="Justin Payan" userId="31a3a65be368f897" providerId="LiveId" clId="{69077535-63D6-4A35-9608-33DD435FA6B3}" dt="2022-06-16T03:45:38.546" v="333" actId="47"/>
        <pc:sldMkLst>
          <pc:docMk/>
          <pc:sldMk cId="1629650523" sldId="291"/>
        </pc:sldMkLst>
      </pc:sldChg>
      <pc:sldChg chg="del">
        <pc:chgData name="Justin Payan" userId="31a3a65be368f897" providerId="LiveId" clId="{69077535-63D6-4A35-9608-33DD435FA6B3}" dt="2022-06-16T03:45:38.546" v="333" actId="47"/>
        <pc:sldMkLst>
          <pc:docMk/>
          <pc:sldMk cId="1328234646" sldId="292"/>
        </pc:sldMkLst>
      </pc:sldChg>
      <pc:sldChg chg="del ord">
        <pc:chgData name="Justin Payan" userId="31a3a65be368f897" providerId="LiveId" clId="{69077535-63D6-4A35-9608-33DD435FA6B3}" dt="2022-06-16T03:45:38.546" v="333" actId="47"/>
        <pc:sldMkLst>
          <pc:docMk/>
          <pc:sldMk cId="1734910964" sldId="294"/>
        </pc:sldMkLst>
      </pc:sldChg>
      <pc:sldChg chg="del ord">
        <pc:chgData name="Justin Payan" userId="31a3a65be368f897" providerId="LiveId" clId="{69077535-63D6-4A35-9608-33DD435FA6B3}" dt="2022-06-16T03:45:38.546" v="333" actId="47"/>
        <pc:sldMkLst>
          <pc:docMk/>
          <pc:sldMk cId="3348999491" sldId="295"/>
        </pc:sldMkLst>
      </pc:sldChg>
      <pc:sldChg chg="del ord">
        <pc:chgData name="Justin Payan" userId="31a3a65be368f897" providerId="LiveId" clId="{69077535-63D6-4A35-9608-33DD435FA6B3}" dt="2022-06-16T03:45:38.546" v="333" actId="47"/>
        <pc:sldMkLst>
          <pc:docMk/>
          <pc:sldMk cId="3990736214" sldId="296"/>
        </pc:sldMkLst>
      </pc:sldChg>
      <pc:sldChg chg="del">
        <pc:chgData name="Justin Payan" userId="31a3a65be368f897" providerId="LiveId" clId="{69077535-63D6-4A35-9608-33DD435FA6B3}" dt="2022-06-14T04:21:25.389" v="322" actId="2696"/>
        <pc:sldMkLst>
          <pc:docMk/>
          <pc:sldMk cId="3864757939" sldId="299"/>
        </pc:sldMkLst>
      </pc:sldChg>
      <pc:sldChg chg="del">
        <pc:chgData name="Justin Payan" userId="31a3a65be368f897" providerId="LiveId" clId="{69077535-63D6-4A35-9608-33DD435FA6B3}" dt="2022-06-16T03:45:40.099" v="334" actId="47"/>
        <pc:sldMkLst>
          <pc:docMk/>
          <pc:sldMk cId="991175549" sldId="300"/>
        </pc:sldMkLst>
      </pc:sldChg>
      <pc:sldChg chg="addSp delSp modSp new mod">
        <pc:chgData name="Justin Payan" userId="31a3a65be368f897" providerId="LiveId" clId="{69077535-63D6-4A35-9608-33DD435FA6B3}" dt="2022-06-14T02:47:17.710" v="215" actId="1076"/>
        <pc:sldMkLst>
          <pc:docMk/>
          <pc:sldMk cId="1205857266" sldId="305"/>
        </pc:sldMkLst>
        <pc:spChg chg="mod">
          <ac:chgData name="Justin Payan" userId="31a3a65be368f897" providerId="LiveId" clId="{69077535-63D6-4A35-9608-33DD435FA6B3}" dt="2022-06-14T02:42:49.943" v="62" actId="20577"/>
          <ac:spMkLst>
            <pc:docMk/>
            <pc:sldMk cId="1205857266" sldId="305"/>
            <ac:spMk id="2" creationId="{A1E03E06-5C99-E8C3-3423-17E52D8A19AB}"/>
          </ac:spMkLst>
        </pc:spChg>
        <pc:spChg chg="del">
          <ac:chgData name="Justin Payan" userId="31a3a65be368f897" providerId="LiveId" clId="{69077535-63D6-4A35-9608-33DD435FA6B3}" dt="2022-06-14T02:42:55.045" v="63" actId="478"/>
          <ac:spMkLst>
            <pc:docMk/>
            <pc:sldMk cId="1205857266" sldId="305"/>
            <ac:spMk id="3" creationId="{B467D16B-F52C-9537-703D-6BC5B1B575EC}"/>
          </ac:spMkLst>
        </pc:spChg>
        <pc:spChg chg="add del mod">
          <ac:chgData name="Justin Payan" userId="31a3a65be368f897" providerId="LiveId" clId="{69077535-63D6-4A35-9608-33DD435FA6B3}" dt="2022-06-14T02:43:00.980" v="66" actId="478"/>
          <ac:spMkLst>
            <pc:docMk/>
            <pc:sldMk cId="1205857266" sldId="305"/>
            <ac:spMk id="5" creationId="{BCA7E038-EA3D-F46F-459E-40CCE6724156}"/>
          </ac:spMkLst>
        </pc:spChg>
        <pc:spChg chg="add del mod">
          <ac:chgData name="Justin Payan" userId="31a3a65be368f897" providerId="LiveId" clId="{69077535-63D6-4A35-9608-33DD435FA6B3}" dt="2022-06-14T02:45:25.226" v="137" actId="478"/>
          <ac:spMkLst>
            <pc:docMk/>
            <pc:sldMk cId="1205857266" sldId="305"/>
            <ac:spMk id="10" creationId="{42345DE0-D1A5-348A-4BE8-C1BC2F8862DB}"/>
          </ac:spMkLst>
        </pc:spChg>
        <pc:spChg chg="add mod">
          <ac:chgData name="Justin Payan" userId="31a3a65be368f897" providerId="LiveId" clId="{69077535-63D6-4A35-9608-33DD435FA6B3}" dt="2022-06-14T02:47:17.710" v="215" actId="1076"/>
          <ac:spMkLst>
            <pc:docMk/>
            <pc:sldMk cId="1205857266" sldId="305"/>
            <ac:spMk id="11" creationId="{085AE135-5F5D-0E2E-3596-3D261B0D508F}"/>
          </ac:spMkLst>
        </pc:spChg>
        <pc:picChg chg="add mod">
          <ac:chgData name="Justin Payan" userId="31a3a65be368f897" providerId="LiveId" clId="{69077535-63D6-4A35-9608-33DD435FA6B3}" dt="2022-06-14T02:46:28.878" v="210" actId="1076"/>
          <ac:picMkLst>
            <pc:docMk/>
            <pc:sldMk cId="1205857266" sldId="305"/>
            <ac:picMk id="7" creationId="{568C7A5F-EBC1-5930-C87A-485EA6330B57}"/>
          </ac:picMkLst>
        </pc:picChg>
        <pc:cxnChg chg="add del">
          <ac:chgData name="Justin Payan" userId="31a3a65be368f897" providerId="LiveId" clId="{69077535-63D6-4A35-9608-33DD435FA6B3}" dt="2022-06-14T02:44:45.129" v="82" actId="478"/>
          <ac:cxnSpMkLst>
            <pc:docMk/>
            <pc:sldMk cId="1205857266" sldId="305"/>
            <ac:cxnSpMk id="9" creationId="{9A22ABD0-162C-D2D7-CD44-F5A3B64624A0}"/>
          </ac:cxnSpMkLst>
        </pc:cxnChg>
        <pc:cxnChg chg="add mod">
          <ac:chgData name="Justin Payan" userId="31a3a65be368f897" providerId="LiveId" clId="{69077535-63D6-4A35-9608-33DD435FA6B3}" dt="2022-06-14T02:46:42.076" v="212" actId="14100"/>
          <ac:cxnSpMkLst>
            <pc:docMk/>
            <pc:sldMk cId="1205857266" sldId="305"/>
            <ac:cxnSpMk id="13" creationId="{AE740499-20BE-693D-CD7C-4D10A524E7A0}"/>
          </ac:cxnSpMkLst>
        </pc:cxnChg>
        <pc:cxnChg chg="add mod">
          <ac:chgData name="Justin Payan" userId="31a3a65be368f897" providerId="LiveId" clId="{69077535-63D6-4A35-9608-33DD435FA6B3}" dt="2022-06-14T02:47:03.462" v="214" actId="14100"/>
          <ac:cxnSpMkLst>
            <pc:docMk/>
            <pc:sldMk cId="1205857266" sldId="305"/>
            <ac:cxnSpMk id="16" creationId="{28AA5358-F6E2-9CEA-DAB8-B59BD1055FBA}"/>
          </ac:cxnSpMkLst>
        </pc:cxnChg>
      </pc:sldChg>
      <pc:sldChg chg="add">
        <pc:chgData name="Justin Payan" userId="31a3a65be368f897" providerId="LiveId" clId="{69077535-63D6-4A35-9608-33DD435FA6B3}" dt="2022-06-14T04:10:13.116" v="276" actId="2890"/>
        <pc:sldMkLst>
          <pc:docMk/>
          <pc:sldMk cId="2543803408" sldId="306"/>
        </pc:sldMkLst>
      </pc:sldChg>
      <pc:sldChg chg="add">
        <pc:chgData name="Justin Payan" userId="31a3a65be368f897" providerId="LiveId" clId="{69077535-63D6-4A35-9608-33DD435FA6B3}" dt="2022-06-14T04:15:07.380" v="320" actId="2890"/>
        <pc:sldMkLst>
          <pc:docMk/>
          <pc:sldMk cId="2134687020" sldId="307"/>
        </pc:sldMkLst>
      </pc:sldChg>
      <pc:sldChg chg="new del ord">
        <pc:chgData name="Justin Payan" userId="31a3a65be368f897" providerId="LiveId" clId="{69077535-63D6-4A35-9608-33DD435FA6B3}" dt="2022-06-14T04:36:45.108" v="329" actId="47"/>
        <pc:sldMkLst>
          <pc:docMk/>
          <pc:sldMk cId="3568109614" sldId="308"/>
        </pc:sldMkLst>
      </pc:sldChg>
      <pc:sldChg chg="addSp modSp add">
        <pc:chgData name="Justin Payan" userId="31a3a65be368f897" providerId="LiveId" clId="{69077535-63D6-4A35-9608-33DD435FA6B3}" dt="2022-06-15T04:38:11.941" v="331"/>
        <pc:sldMkLst>
          <pc:docMk/>
          <pc:sldMk cId="564536951" sldId="309"/>
        </pc:sldMkLst>
        <pc:picChg chg="add mod">
          <ac:chgData name="Justin Payan" userId="31a3a65be368f897" providerId="LiveId" clId="{69077535-63D6-4A35-9608-33DD435FA6B3}" dt="2022-06-15T04:38:11.941" v="331"/>
          <ac:picMkLst>
            <pc:docMk/>
            <pc:sldMk cId="564536951" sldId="309"/>
            <ac:picMk id="7" creationId="{02EE6F15-BD9C-6D85-19CD-64D1FD2FC04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3E6D2-C107-3A52-2345-926EED418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099AB3-9483-71CA-8CB8-68187A393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93225-0658-3312-CCEA-72BD9DBAC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1773-C797-4B8F-BD72-66F4520DA58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0B097-8725-07B4-5FC9-8201D1EE7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A22D-9A2C-30A4-274D-F87E5E4CB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11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FEA7B-AF51-2136-5DD5-D9E3B420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B8E89-37D1-105F-B533-12C607E42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B9F83-6923-3542-AA1C-A367D4EC5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1773-C797-4B8F-BD72-66F4520DA58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6710B-51A1-2A25-D3A2-A11E098F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32F0D-8E56-AB91-91CB-D672FC326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9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E60E01-615A-861D-58DF-83017F9312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E46F1-E6E7-90F0-9A16-65CDCFE0D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D98D1-2AD6-DBAB-D0E8-3BEEBD408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1773-C797-4B8F-BD72-66F4520DA58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48712-CCE0-DBAE-90D2-68034DB5A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6CB79-2855-209A-44C3-4A34BB789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0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15B10-14C3-65C4-67F9-68B2C40A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2C195-C617-9628-4219-9845E9FCF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9A319-8491-FEB4-DDD8-3558C2CB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1773-C797-4B8F-BD72-66F4520DA58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2F17B-376C-CF36-EFF2-358388CA2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0CB3B-55D6-3886-646E-E0284B17D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BE4F3-7274-E9D5-C4A4-A148DE927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25ED4-03BB-637F-8FB9-08EFA6FCA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5D43-F79D-5022-6898-C0BA172CD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1773-C797-4B8F-BD72-66F4520DA58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D7636-1344-ADA5-087A-53D08F2B6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E9878-37A4-7DBA-DAE5-86F94BE03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0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BD684-559A-D177-39E2-74E36D961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2B626-77F3-9F26-2552-1D6500D5A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BF2B3-24AB-6901-EA78-4C827E13E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4D69C-AB98-C4A3-C246-B626B6B02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1773-C797-4B8F-BD72-66F4520DA58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D6F10-2B76-E35A-7718-455EF6E2C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59F56-DF85-80C2-B4E1-850F2E70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2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73A2C-0F9F-1842-F3E9-311DF1C9B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F8860-3589-78C0-A7AA-0880C2795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4937DC-0BFB-6329-E5C7-040032646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65E659-967B-D636-48A9-9BF9E8AD9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82E594-5C46-F3BD-EFB2-08BD1B1965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64D33-1F48-CD1E-0926-97EADA9EB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1773-C797-4B8F-BD72-66F4520DA58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9768F5-DC04-705F-DC76-977C944E2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8CEFA4-A7A3-4CA5-C3AC-0DF58933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7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68D32-A0D7-B464-0B72-7137F611D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71CDCC-ADBF-231F-9969-0856FBA44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1773-C797-4B8F-BD72-66F4520DA58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0B43A-8752-9AA1-84A0-2D285752E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1BF702-A409-D096-7B75-A6881B2A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3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59910E-C82A-C11E-1091-DD5E64919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1773-C797-4B8F-BD72-66F4520DA58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D11DD-CCF2-9652-AC9D-29CF9E47B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2007A-BA8C-E825-CF5B-69FAF6FC9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8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EB959-CE72-CF9E-81D8-C4ADD4B4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A4DA2-B689-9165-583C-2531B72D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5F1F0-2D48-FD81-22BF-EAEA6521B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C7013-38D1-1E06-E51D-C941C2D12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1773-C797-4B8F-BD72-66F4520DA58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157635-1FE1-1E4C-D84C-1024967E7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2AB16-E710-7C3D-19DA-5CF66F937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90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C956-D99C-E382-9D8D-FC2B4EA3C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8E3297-4FFF-6C7A-6869-0660D81A6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34C58-03A9-851E-6C46-1F724452E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6F1BE1-0EF2-424D-83D9-55AA8511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1773-C797-4B8F-BD72-66F4520DA58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25E52-845F-7D77-597D-BFA4F7DDF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7A84D-754D-4811-DF71-98B34F1A6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9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539830-DC36-3F11-2898-7005576BB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55C8A-C54F-E5E1-024B-0800ADD1E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EF5DA-73B3-A5CC-B1CC-712B42DF0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E1773-C797-4B8F-BD72-66F4520DA58A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CD1A6-696C-972C-FF7A-2A5C00468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13B26-86C0-C09A-121C-AE3A6E125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F55F5-1847-4B24-89AD-EFDAA41D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7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16.svg"/><Relationship Id="rId3" Type="http://schemas.openxmlformats.org/officeDocument/2006/relationships/image" Target="../media/image21.png"/><Relationship Id="rId21" Type="http://schemas.openxmlformats.org/officeDocument/2006/relationships/image" Target="../media/image11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5" Type="http://schemas.openxmlformats.org/officeDocument/2006/relationships/image" Target="../media/image15.png"/><Relationship Id="rId2" Type="http://schemas.openxmlformats.org/officeDocument/2006/relationships/image" Target="../media/image49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26.png"/><Relationship Id="rId24" Type="http://schemas.openxmlformats.org/officeDocument/2006/relationships/image" Target="../media/image14.svg"/><Relationship Id="rId5" Type="http://schemas.openxmlformats.org/officeDocument/2006/relationships/image" Target="../media/image9.png"/><Relationship Id="rId15" Type="http://schemas.openxmlformats.org/officeDocument/2006/relationships/image" Target="../media/image30.png"/><Relationship Id="rId23" Type="http://schemas.openxmlformats.org/officeDocument/2006/relationships/image" Target="../media/image13.png"/><Relationship Id="rId28" Type="http://schemas.openxmlformats.org/officeDocument/2006/relationships/image" Target="../media/image18.sv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22.sv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12.svg"/><Relationship Id="rId27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14.svg"/><Relationship Id="rId3" Type="http://schemas.openxmlformats.org/officeDocument/2006/relationships/image" Target="../media/image21.png"/><Relationship Id="rId21" Type="http://schemas.openxmlformats.org/officeDocument/2006/relationships/image" Target="../media/image17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13.png"/><Relationship Id="rId2" Type="http://schemas.openxmlformats.org/officeDocument/2006/relationships/image" Target="../media/image53.png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58.png"/><Relationship Id="rId5" Type="http://schemas.openxmlformats.org/officeDocument/2006/relationships/image" Target="../media/image9.png"/><Relationship Id="rId15" Type="http://schemas.openxmlformats.org/officeDocument/2006/relationships/image" Target="../media/image11.png"/><Relationship Id="rId10" Type="http://schemas.openxmlformats.org/officeDocument/2006/relationships/image" Target="../media/image57.png"/><Relationship Id="rId19" Type="http://schemas.openxmlformats.org/officeDocument/2006/relationships/image" Target="../media/image15.png"/><Relationship Id="rId4" Type="http://schemas.openxmlformats.org/officeDocument/2006/relationships/image" Target="../media/image22.sv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57.png"/><Relationship Id="rId3" Type="http://schemas.openxmlformats.org/officeDocument/2006/relationships/image" Target="../media/image10.svg"/><Relationship Id="rId21" Type="http://schemas.openxmlformats.org/officeDocument/2006/relationships/image" Target="../media/image60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56.png"/><Relationship Id="rId2" Type="http://schemas.openxmlformats.org/officeDocument/2006/relationships/image" Target="../media/image9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22.sv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10" Type="http://schemas.openxmlformats.org/officeDocument/2006/relationships/image" Target="../media/image15.png"/><Relationship Id="rId19" Type="http://schemas.openxmlformats.org/officeDocument/2006/relationships/image" Target="../media/image58.png"/><Relationship Id="rId4" Type="http://schemas.openxmlformats.org/officeDocument/2006/relationships/image" Target="../media/image21.png"/><Relationship Id="rId9" Type="http://schemas.openxmlformats.org/officeDocument/2006/relationships/image" Target="../media/image14.sv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17.png"/><Relationship Id="rId3" Type="http://schemas.openxmlformats.org/officeDocument/2006/relationships/image" Target="../media/image45.svg"/><Relationship Id="rId21" Type="http://schemas.openxmlformats.org/officeDocument/2006/relationships/image" Target="../media/image12.svg"/><Relationship Id="rId7" Type="http://schemas.openxmlformats.org/officeDocument/2006/relationships/image" Target="../media/image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16.sv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24" Type="http://schemas.openxmlformats.org/officeDocument/2006/relationships/image" Target="../media/image15.png"/><Relationship Id="rId5" Type="http://schemas.openxmlformats.org/officeDocument/2006/relationships/image" Target="../media/image21.png"/><Relationship Id="rId15" Type="http://schemas.openxmlformats.org/officeDocument/2006/relationships/image" Target="../media/image57.png"/><Relationship Id="rId23" Type="http://schemas.openxmlformats.org/officeDocument/2006/relationships/image" Target="../media/image14.svg"/><Relationship Id="rId19" Type="http://schemas.openxmlformats.org/officeDocument/2006/relationships/image" Target="../media/image61.png"/><Relationship Id="rId4" Type="http://schemas.openxmlformats.org/officeDocument/2006/relationships/image" Target="../media/image46.svg"/><Relationship Id="rId14" Type="http://schemas.openxmlformats.org/officeDocument/2006/relationships/image" Target="../media/image56.png"/><Relationship Id="rId22" Type="http://schemas.openxmlformats.org/officeDocument/2006/relationships/image" Target="../media/image13.png"/><Relationship Id="rId27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45.svg"/><Relationship Id="rId21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2.png"/><Relationship Id="rId2" Type="http://schemas.openxmlformats.org/officeDocument/2006/relationships/image" Target="../media/image44.png"/><Relationship Id="rId16" Type="http://schemas.openxmlformats.org/officeDocument/2006/relationships/image" Target="../media/image67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2.svg"/><Relationship Id="rId24" Type="http://schemas.openxmlformats.org/officeDocument/2006/relationships/image" Target="../media/image71.png"/><Relationship Id="rId5" Type="http://schemas.openxmlformats.org/officeDocument/2006/relationships/image" Target="../media/image10.svg"/><Relationship Id="rId15" Type="http://schemas.openxmlformats.org/officeDocument/2006/relationships/image" Target="../media/image66.png"/><Relationship Id="rId23" Type="http://schemas.openxmlformats.org/officeDocument/2006/relationships/image" Target="../media/image14.svg"/><Relationship Id="rId10" Type="http://schemas.openxmlformats.org/officeDocument/2006/relationships/image" Target="../media/image21.png"/><Relationship Id="rId19" Type="http://schemas.openxmlformats.org/officeDocument/2006/relationships/image" Target="../media/image70.png"/><Relationship Id="rId4" Type="http://schemas.openxmlformats.org/officeDocument/2006/relationships/image" Target="../media/image9.png"/><Relationship Id="rId9" Type="http://schemas.openxmlformats.org/officeDocument/2006/relationships/image" Target="../media/image18.svg"/><Relationship Id="rId14" Type="http://schemas.openxmlformats.org/officeDocument/2006/relationships/image" Target="../media/image65.png"/><Relationship Id="rId2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2.png"/><Relationship Id="rId39" Type="http://schemas.openxmlformats.org/officeDocument/2006/relationships/image" Target="../media/image17.png"/><Relationship Id="rId21" Type="http://schemas.openxmlformats.org/officeDocument/2006/relationships/image" Target="../media/image37.png"/><Relationship Id="rId34" Type="http://schemas.openxmlformats.org/officeDocument/2006/relationships/image" Target="../media/image12.sv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5" Type="http://schemas.openxmlformats.org/officeDocument/2006/relationships/image" Target="../media/image39.svg"/><Relationship Id="rId33" Type="http://schemas.openxmlformats.org/officeDocument/2006/relationships/image" Target="../media/image11.png"/><Relationship Id="rId38" Type="http://schemas.openxmlformats.org/officeDocument/2006/relationships/image" Target="../media/image16.svg"/><Relationship Id="rId2" Type="http://schemas.openxmlformats.org/officeDocument/2006/relationships/image" Target="../media/image36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26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openxmlformats.org/officeDocument/2006/relationships/image" Target="../media/image15.png"/><Relationship Id="rId40" Type="http://schemas.openxmlformats.org/officeDocument/2006/relationships/image" Target="../media/image18.svg"/><Relationship Id="rId5" Type="http://schemas.openxmlformats.org/officeDocument/2006/relationships/image" Target="../media/image9.png"/><Relationship Id="rId15" Type="http://schemas.openxmlformats.org/officeDocument/2006/relationships/image" Target="../media/image30.png"/><Relationship Id="rId23" Type="http://schemas.openxmlformats.org/officeDocument/2006/relationships/image" Target="../media/image39.png"/><Relationship Id="rId28" Type="http://schemas.openxmlformats.org/officeDocument/2006/relationships/image" Target="../media/image41.png"/><Relationship Id="rId36" Type="http://schemas.openxmlformats.org/officeDocument/2006/relationships/image" Target="../media/image14.sv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7.png"/><Relationship Id="rId4" Type="http://schemas.openxmlformats.org/officeDocument/2006/relationships/image" Target="../media/image22.sv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8.sv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13.png"/><Relationship Id="rId8" Type="http://schemas.openxmlformats.org/officeDocument/2006/relationships/image" Target="../media/image23.png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26" Type="http://schemas.openxmlformats.org/officeDocument/2006/relationships/image" Target="../media/image88.png"/><Relationship Id="rId39" Type="http://schemas.openxmlformats.org/officeDocument/2006/relationships/image" Target="../media/image17.png"/><Relationship Id="rId21" Type="http://schemas.openxmlformats.org/officeDocument/2006/relationships/image" Target="../media/image37.png"/><Relationship Id="rId34" Type="http://schemas.openxmlformats.org/officeDocument/2006/relationships/image" Target="../media/image12.svg"/><Relationship Id="rId7" Type="http://schemas.openxmlformats.org/officeDocument/2006/relationships/image" Target="../media/image74.png"/><Relationship Id="rId12" Type="http://schemas.openxmlformats.org/officeDocument/2006/relationships/image" Target="../media/image27.svg"/><Relationship Id="rId17" Type="http://schemas.openxmlformats.org/officeDocument/2006/relationships/image" Target="../media/image82.png"/><Relationship Id="rId25" Type="http://schemas.openxmlformats.org/officeDocument/2006/relationships/image" Target="../media/image39.svg"/><Relationship Id="rId33" Type="http://schemas.openxmlformats.org/officeDocument/2006/relationships/image" Target="../media/image11.png"/><Relationship Id="rId38" Type="http://schemas.openxmlformats.org/officeDocument/2006/relationships/image" Target="../media/image16.svg"/><Relationship Id="rId2" Type="http://schemas.openxmlformats.org/officeDocument/2006/relationships/image" Target="../media/image73.png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29" Type="http://schemas.openxmlformats.org/officeDocument/2006/relationships/image" Target="../media/image4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26.png"/><Relationship Id="rId24" Type="http://schemas.openxmlformats.org/officeDocument/2006/relationships/image" Target="../media/image87.png"/><Relationship Id="rId32" Type="http://schemas.openxmlformats.org/officeDocument/2006/relationships/image" Target="../media/image92.png"/><Relationship Id="rId37" Type="http://schemas.openxmlformats.org/officeDocument/2006/relationships/image" Target="../media/image15.png"/><Relationship Id="rId40" Type="http://schemas.openxmlformats.org/officeDocument/2006/relationships/image" Target="../media/image18.svg"/><Relationship Id="rId5" Type="http://schemas.openxmlformats.org/officeDocument/2006/relationships/image" Target="../media/image9.png"/><Relationship Id="rId15" Type="http://schemas.openxmlformats.org/officeDocument/2006/relationships/image" Target="../media/image80.png"/><Relationship Id="rId23" Type="http://schemas.openxmlformats.org/officeDocument/2006/relationships/image" Target="../media/image86.png"/><Relationship Id="rId28" Type="http://schemas.openxmlformats.org/officeDocument/2006/relationships/image" Target="../media/image41.png"/><Relationship Id="rId36" Type="http://schemas.openxmlformats.org/officeDocument/2006/relationships/image" Target="../media/image14.svg"/><Relationship Id="rId10" Type="http://schemas.openxmlformats.org/officeDocument/2006/relationships/image" Target="../media/image77.png"/><Relationship Id="rId19" Type="http://schemas.openxmlformats.org/officeDocument/2006/relationships/image" Target="../media/image84.png"/><Relationship Id="rId31" Type="http://schemas.openxmlformats.org/officeDocument/2006/relationships/image" Target="../media/image91.png"/><Relationship Id="rId4" Type="http://schemas.openxmlformats.org/officeDocument/2006/relationships/image" Target="../media/image22.svg"/><Relationship Id="rId9" Type="http://schemas.openxmlformats.org/officeDocument/2006/relationships/image" Target="../media/image76.png"/><Relationship Id="rId14" Type="http://schemas.openxmlformats.org/officeDocument/2006/relationships/image" Target="../media/image79.png"/><Relationship Id="rId22" Type="http://schemas.openxmlformats.org/officeDocument/2006/relationships/image" Target="../media/image38.svg"/><Relationship Id="rId27" Type="http://schemas.openxmlformats.org/officeDocument/2006/relationships/image" Target="../media/image89.png"/><Relationship Id="rId30" Type="http://schemas.openxmlformats.org/officeDocument/2006/relationships/image" Target="../media/image90.png"/><Relationship Id="rId35" Type="http://schemas.openxmlformats.org/officeDocument/2006/relationships/image" Target="../media/image13.png"/><Relationship Id="rId8" Type="http://schemas.openxmlformats.org/officeDocument/2006/relationships/image" Target="../media/image75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700.png"/><Relationship Id="rId18" Type="http://schemas.openxmlformats.org/officeDocument/2006/relationships/image" Target="../media/image750.png"/><Relationship Id="rId26" Type="http://schemas.openxmlformats.org/officeDocument/2006/relationships/image" Target="../media/image13.png"/><Relationship Id="rId3" Type="http://schemas.openxmlformats.org/officeDocument/2006/relationships/image" Target="../media/image22.svg"/><Relationship Id="rId21" Type="http://schemas.openxmlformats.org/officeDocument/2006/relationships/image" Target="../media/image780.png"/><Relationship Id="rId7" Type="http://schemas.openxmlformats.org/officeDocument/2006/relationships/image" Target="../media/image27.svg"/><Relationship Id="rId12" Type="http://schemas.openxmlformats.org/officeDocument/2006/relationships/image" Target="../media/image690.png"/><Relationship Id="rId17" Type="http://schemas.openxmlformats.org/officeDocument/2006/relationships/image" Target="../media/image740.png"/><Relationship Id="rId25" Type="http://schemas.openxmlformats.org/officeDocument/2006/relationships/image" Target="../media/image12.svg"/><Relationship Id="rId2" Type="http://schemas.openxmlformats.org/officeDocument/2006/relationships/image" Target="../media/image21.png"/><Relationship Id="rId16" Type="http://schemas.openxmlformats.org/officeDocument/2006/relationships/image" Target="../media/image730.png"/><Relationship Id="rId20" Type="http://schemas.openxmlformats.org/officeDocument/2006/relationships/image" Target="../media/image770.png"/><Relationship Id="rId29" Type="http://schemas.openxmlformats.org/officeDocument/2006/relationships/image" Target="../media/image1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680.png"/><Relationship Id="rId24" Type="http://schemas.openxmlformats.org/officeDocument/2006/relationships/image" Target="../media/image11.png"/><Relationship Id="rId5" Type="http://schemas.openxmlformats.org/officeDocument/2006/relationships/image" Target="../media/image39.svg"/><Relationship Id="rId15" Type="http://schemas.openxmlformats.org/officeDocument/2006/relationships/image" Target="../media/image720.png"/><Relationship Id="rId23" Type="http://schemas.openxmlformats.org/officeDocument/2006/relationships/image" Target="../media/image800.png"/><Relationship Id="rId28" Type="http://schemas.openxmlformats.org/officeDocument/2006/relationships/image" Target="../media/image15.png"/><Relationship Id="rId10" Type="http://schemas.openxmlformats.org/officeDocument/2006/relationships/image" Target="../media/image510.png"/><Relationship Id="rId19" Type="http://schemas.openxmlformats.org/officeDocument/2006/relationships/image" Target="../media/image760.png"/><Relationship Id="rId31" Type="http://schemas.openxmlformats.org/officeDocument/2006/relationships/image" Target="../media/image18.svg"/><Relationship Id="rId4" Type="http://schemas.openxmlformats.org/officeDocument/2006/relationships/image" Target="../media/image9.png"/><Relationship Id="rId9" Type="http://schemas.openxmlformats.org/officeDocument/2006/relationships/image" Target="../media/image461.png"/><Relationship Id="rId14" Type="http://schemas.openxmlformats.org/officeDocument/2006/relationships/image" Target="../media/image710.png"/><Relationship Id="rId22" Type="http://schemas.openxmlformats.org/officeDocument/2006/relationships/image" Target="../media/image790.png"/><Relationship Id="rId27" Type="http://schemas.openxmlformats.org/officeDocument/2006/relationships/image" Target="../media/image14.svg"/><Relationship Id="rId30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0.png"/><Relationship Id="rId18" Type="http://schemas.openxmlformats.org/officeDocument/2006/relationships/image" Target="../media/image730.png"/><Relationship Id="rId26" Type="http://schemas.openxmlformats.org/officeDocument/2006/relationships/image" Target="../media/image11.png"/><Relationship Id="rId3" Type="http://schemas.openxmlformats.org/officeDocument/2006/relationships/image" Target="../media/image22.svg"/><Relationship Id="rId21" Type="http://schemas.openxmlformats.org/officeDocument/2006/relationships/image" Target="../media/image760.png"/><Relationship Id="rId7" Type="http://schemas.openxmlformats.org/officeDocument/2006/relationships/image" Target="../media/image27.svg"/><Relationship Id="rId12" Type="http://schemas.openxmlformats.org/officeDocument/2006/relationships/image" Target="../media/image610.png"/><Relationship Id="rId17" Type="http://schemas.openxmlformats.org/officeDocument/2006/relationships/image" Target="../media/image720.png"/><Relationship Id="rId25" Type="http://schemas.openxmlformats.org/officeDocument/2006/relationships/image" Target="../media/image800.png"/><Relationship Id="rId33" Type="http://schemas.openxmlformats.org/officeDocument/2006/relationships/image" Target="../media/image18.svg"/><Relationship Id="rId2" Type="http://schemas.openxmlformats.org/officeDocument/2006/relationships/image" Target="../media/image21.png"/><Relationship Id="rId16" Type="http://schemas.openxmlformats.org/officeDocument/2006/relationships/image" Target="../media/image710.png"/><Relationship Id="rId20" Type="http://schemas.openxmlformats.org/officeDocument/2006/relationships/image" Target="../media/image750.png"/><Relationship Id="rId29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620.png"/><Relationship Id="rId24" Type="http://schemas.openxmlformats.org/officeDocument/2006/relationships/image" Target="../media/image790.png"/><Relationship Id="rId32" Type="http://schemas.openxmlformats.org/officeDocument/2006/relationships/image" Target="../media/image17.png"/><Relationship Id="rId5" Type="http://schemas.openxmlformats.org/officeDocument/2006/relationships/image" Target="../media/image39.svg"/><Relationship Id="rId15" Type="http://schemas.openxmlformats.org/officeDocument/2006/relationships/image" Target="../media/image700.png"/><Relationship Id="rId23" Type="http://schemas.openxmlformats.org/officeDocument/2006/relationships/image" Target="../media/image780.png"/><Relationship Id="rId28" Type="http://schemas.openxmlformats.org/officeDocument/2006/relationships/image" Target="../media/image13.png"/><Relationship Id="rId10" Type="http://schemas.openxmlformats.org/officeDocument/2006/relationships/image" Target="../media/image590.png"/><Relationship Id="rId19" Type="http://schemas.openxmlformats.org/officeDocument/2006/relationships/image" Target="../media/image740.png"/><Relationship Id="rId31" Type="http://schemas.openxmlformats.org/officeDocument/2006/relationships/image" Target="../media/image16.svg"/><Relationship Id="rId4" Type="http://schemas.openxmlformats.org/officeDocument/2006/relationships/image" Target="../media/image9.png"/><Relationship Id="rId14" Type="http://schemas.openxmlformats.org/officeDocument/2006/relationships/image" Target="../media/image690.png"/><Relationship Id="rId22" Type="http://schemas.openxmlformats.org/officeDocument/2006/relationships/image" Target="../media/image770.png"/><Relationship Id="rId27" Type="http://schemas.openxmlformats.org/officeDocument/2006/relationships/image" Target="../media/image12.svg"/><Relationship Id="rId30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0.png"/><Relationship Id="rId18" Type="http://schemas.openxmlformats.org/officeDocument/2006/relationships/image" Target="../media/image730.png"/><Relationship Id="rId26" Type="http://schemas.openxmlformats.org/officeDocument/2006/relationships/image" Target="../media/image11.png"/><Relationship Id="rId3" Type="http://schemas.openxmlformats.org/officeDocument/2006/relationships/image" Target="../media/image22.svg"/><Relationship Id="rId21" Type="http://schemas.openxmlformats.org/officeDocument/2006/relationships/image" Target="../media/image760.png"/><Relationship Id="rId7" Type="http://schemas.openxmlformats.org/officeDocument/2006/relationships/image" Target="../media/image27.svg"/><Relationship Id="rId12" Type="http://schemas.openxmlformats.org/officeDocument/2006/relationships/image" Target="../media/image610.png"/><Relationship Id="rId17" Type="http://schemas.openxmlformats.org/officeDocument/2006/relationships/image" Target="../media/image720.png"/><Relationship Id="rId25" Type="http://schemas.openxmlformats.org/officeDocument/2006/relationships/image" Target="../media/image800.png"/><Relationship Id="rId33" Type="http://schemas.openxmlformats.org/officeDocument/2006/relationships/image" Target="../media/image18.svg"/><Relationship Id="rId2" Type="http://schemas.openxmlformats.org/officeDocument/2006/relationships/image" Target="../media/image21.png"/><Relationship Id="rId16" Type="http://schemas.openxmlformats.org/officeDocument/2006/relationships/image" Target="../media/image710.png"/><Relationship Id="rId20" Type="http://schemas.openxmlformats.org/officeDocument/2006/relationships/image" Target="../media/image750.png"/><Relationship Id="rId29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620.png"/><Relationship Id="rId24" Type="http://schemas.openxmlformats.org/officeDocument/2006/relationships/image" Target="../media/image790.png"/><Relationship Id="rId32" Type="http://schemas.openxmlformats.org/officeDocument/2006/relationships/image" Target="../media/image17.png"/><Relationship Id="rId5" Type="http://schemas.openxmlformats.org/officeDocument/2006/relationships/image" Target="../media/image39.svg"/><Relationship Id="rId15" Type="http://schemas.openxmlformats.org/officeDocument/2006/relationships/image" Target="../media/image700.png"/><Relationship Id="rId23" Type="http://schemas.openxmlformats.org/officeDocument/2006/relationships/image" Target="../media/image780.png"/><Relationship Id="rId28" Type="http://schemas.openxmlformats.org/officeDocument/2006/relationships/image" Target="../media/image13.png"/><Relationship Id="rId10" Type="http://schemas.openxmlformats.org/officeDocument/2006/relationships/image" Target="../media/image590.png"/><Relationship Id="rId19" Type="http://schemas.openxmlformats.org/officeDocument/2006/relationships/image" Target="../media/image740.png"/><Relationship Id="rId31" Type="http://schemas.openxmlformats.org/officeDocument/2006/relationships/image" Target="../media/image16.svg"/><Relationship Id="rId4" Type="http://schemas.openxmlformats.org/officeDocument/2006/relationships/image" Target="../media/image9.png"/><Relationship Id="rId14" Type="http://schemas.openxmlformats.org/officeDocument/2006/relationships/image" Target="../media/image690.png"/><Relationship Id="rId22" Type="http://schemas.openxmlformats.org/officeDocument/2006/relationships/image" Target="../media/image770.png"/><Relationship Id="rId27" Type="http://schemas.openxmlformats.org/officeDocument/2006/relationships/image" Target="../media/image12.svg"/><Relationship Id="rId30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0.png"/><Relationship Id="rId18" Type="http://schemas.openxmlformats.org/officeDocument/2006/relationships/image" Target="../media/image730.png"/><Relationship Id="rId26" Type="http://schemas.openxmlformats.org/officeDocument/2006/relationships/image" Target="../media/image11.png"/><Relationship Id="rId3" Type="http://schemas.openxmlformats.org/officeDocument/2006/relationships/image" Target="../media/image22.svg"/><Relationship Id="rId21" Type="http://schemas.openxmlformats.org/officeDocument/2006/relationships/image" Target="../media/image760.png"/><Relationship Id="rId7" Type="http://schemas.openxmlformats.org/officeDocument/2006/relationships/image" Target="../media/image27.svg"/><Relationship Id="rId12" Type="http://schemas.openxmlformats.org/officeDocument/2006/relationships/image" Target="../media/image610.png"/><Relationship Id="rId17" Type="http://schemas.openxmlformats.org/officeDocument/2006/relationships/image" Target="../media/image720.png"/><Relationship Id="rId25" Type="http://schemas.openxmlformats.org/officeDocument/2006/relationships/image" Target="../media/image800.png"/><Relationship Id="rId33" Type="http://schemas.openxmlformats.org/officeDocument/2006/relationships/image" Target="../media/image18.svg"/><Relationship Id="rId2" Type="http://schemas.openxmlformats.org/officeDocument/2006/relationships/image" Target="../media/image21.png"/><Relationship Id="rId16" Type="http://schemas.openxmlformats.org/officeDocument/2006/relationships/image" Target="../media/image710.png"/><Relationship Id="rId20" Type="http://schemas.openxmlformats.org/officeDocument/2006/relationships/image" Target="../media/image750.png"/><Relationship Id="rId29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620.png"/><Relationship Id="rId24" Type="http://schemas.openxmlformats.org/officeDocument/2006/relationships/image" Target="../media/image790.png"/><Relationship Id="rId32" Type="http://schemas.openxmlformats.org/officeDocument/2006/relationships/image" Target="../media/image17.png"/><Relationship Id="rId5" Type="http://schemas.openxmlformats.org/officeDocument/2006/relationships/image" Target="../media/image39.svg"/><Relationship Id="rId15" Type="http://schemas.openxmlformats.org/officeDocument/2006/relationships/image" Target="../media/image700.png"/><Relationship Id="rId23" Type="http://schemas.openxmlformats.org/officeDocument/2006/relationships/image" Target="../media/image780.png"/><Relationship Id="rId28" Type="http://schemas.openxmlformats.org/officeDocument/2006/relationships/image" Target="../media/image13.png"/><Relationship Id="rId10" Type="http://schemas.openxmlformats.org/officeDocument/2006/relationships/image" Target="../media/image590.png"/><Relationship Id="rId19" Type="http://schemas.openxmlformats.org/officeDocument/2006/relationships/image" Target="../media/image740.png"/><Relationship Id="rId31" Type="http://schemas.openxmlformats.org/officeDocument/2006/relationships/image" Target="../media/image16.svg"/><Relationship Id="rId4" Type="http://schemas.openxmlformats.org/officeDocument/2006/relationships/image" Target="../media/image9.png"/><Relationship Id="rId14" Type="http://schemas.openxmlformats.org/officeDocument/2006/relationships/image" Target="../media/image690.png"/><Relationship Id="rId22" Type="http://schemas.openxmlformats.org/officeDocument/2006/relationships/image" Target="../media/image770.png"/><Relationship Id="rId27" Type="http://schemas.openxmlformats.org/officeDocument/2006/relationships/image" Target="../media/image12.svg"/><Relationship Id="rId30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2.svg"/><Relationship Id="rId7" Type="http://schemas.openxmlformats.org/officeDocument/2006/relationships/image" Target="../media/image27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21.png"/><Relationship Id="rId16" Type="http://schemas.openxmlformats.org/officeDocument/2006/relationships/image" Target="../media/image15.png"/><Relationship Id="rId20" Type="http://schemas.openxmlformats.org/officeDocument/2006/relationships/image" Target="../media/image6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510.png"/><Relationship Id="rId5" Type="http://schemas.openxmlformats.org/officeDocument/2006/relationships/image" Target="../media/image39.svg"/><Relationship Id="rId15" Type="http://schemas.openxmlformats.org/officeDocument/2006/relationships/image" Target="../media/image14.svg"/><Relationship Id="rId10" Type="http://schemas.openxmlformats.org/officeDocument/2006/relationships/image" Target="../media/image530.png"/><Relationship Id="rId19" Type="http://schemas.openxmlformats.org/officeDocument/2006/relationships/image" Target="../media/image18.svg"/><Relationship Id="rId4" Type="http://schemas.openxmlformats.org/officeDocument/2006/relationships/image" Target="../media/image9.png"/><Relationship Id="rId9" Type="http://schemas.openxmlformats.org/officeDocument/2006/relationships/image" Target="../media/image45.png"/><Relationship Id="rId1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17.png"/><Relationship Id="rId3" Type="http://schemas.openxmlformats.org/officeDocument/2006/relationships/image" Target="../media/image22.svg"/><Relationship Id="rId21" Type="http://schemas.openxmlformats.org/officeDocument/2006/relationships/image" Target="../media/image12.sv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16.svg"/><Relationship Id="rId2" Type="http://schemas.openxmlformats.org/officeDocument/2006/relationships/image" Target="../media/image21.png"/><Relationship Id="rId16" Type="http://schemas.openxmlformats.org/officeDocument/2006/relationships/image" Target="../media/image32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24" Type="http://schemas.openxmlformats.org/officeDocument/2006/relationships/image" Target="../media/image15.png"/><Relationship Id="rId5" Type="http://schemas.openxmlformats.org/officeDocument/2006/relationships/image" Target="../media/image10.svg"/><Relationship Id="rId15" Type="http://schemas.openxmlformats.org/officeDocument/2006/relationships/image" Target="../media/image31.png"/><Relationship Id="rId23" Type="http://schemas.openxmlformats.org/officeDocument/2006/relationships/image" Target="../media/image14.sv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9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13.png"/><Relationship Id="rId27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17.png"/><Relationship Id="rId3" Type="http://schemas.openxmlformats.org/officeDocument/2006/relationships/image" Target="../media/image22.svg"/><Relationship Id="rId21" Type="http://schemas.openxmlformats.org/officeDocument/2006/relationships/image" Target="../media/image12.sv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16.svg"/><Relationship Id="rId2" Type="http://schemas.openxmlformats.org/officeDocument/2006/relationships/image" Target="../media/image21.png"/><Relationship Id="rId16" Type="http://schemas.openxmlformats.org/officeDocument/2006/relationships/image" Target="../media/image32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24" Type="http://schemas.openxmlformats.org/officeDocument/2006/relationships/image" Target="../media/image15.png"/><Relationship Id="rId5" Type="http://schemas.openxmlformats.org/officeDocument/2006/relationships/image" Target="../media/image10.svg"/><Relationship Id="rId15" Type="http://schemas.openxmlformats.org/officeDocument/2006/relationships/image" Target="../media/image31.png"/><Relationship Id="rId23" Type="http://schemas.openxmlformats.org/officeDocument/2006/relationships/image" Target="../media/image14.sv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9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13.png"/><Relationship Id="rId27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2.png"/><Relationship Id="rId39" Type="http://schemas.openxmlformats.org/officeDocument/2006/relationships/image" Target="../media/image17.png"/><Relationship Id="rId21" Type="http://schemas.openxmlformats.org/officeDocument/2006/relationships/image" Target="../media/image37.png"/><Relationship Id="rId34" Type="http://schemas.openxmlformats.org/officeDocument/2006/relationships/image" Target="../media/image12.sv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5" Type="http://schemas.openxmlformats.org/officeDocument/2006/relationships/image" Target="../media/image39.svg"/><Relationship Id="rId33" Type="http://schemas.openxmlformats.org/officeDocument/2006/relationships/image" Target="../media/image11.png"/><Relationship Id="rId38" Type="http://schemas.openxmlformats.org/officeDocument/2006/relationships/image" Target="../media/image16.svg"/><Relationship Id="rId2" Type="http://schemas.openxmlformats.org/officeDocument/2006/relationships/image" Target="../media/image36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26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openxmlformats.org/officeDocument/2006/relationships/image" Target="../media/image15.png"/><Relationship Id="rId40" Type="http://schemas.openxmlformats.org/officeDocument/2006/relationships/image" Target="../media/image18.svg"/><Relationship Id="rId5" Type="http://schemas.openxmlformats.org/officeDocument/2006/relationships/image" Target="../media/image9.png"/><Relationship Id="rId15" Type="http://schemas.openxmlformats.org/officeDocument/2006/relationships/image" Target="../media/image30.png"/><Relationship Id="rId23" Type="http://schemas.openxmlformats.org/officeDocument/2006/relationships/image" Target="../media/image39.png"/><Relationship Id="rId28" Type="http://schemas.openxmlformats.org/officeDocument/2006/relationships/image" Target="../media/image41.png"/><Relationship Id="rId36" Type="http://schemas.openxmlformats.org/officeDocument/2006/relationships/image" Target="../media/image14.sv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7.png"/><Relationship Id="rId4" Type="http://schemas.openxmlformats.org/officeDocument/2006/relationships/image" Target="../media/image22.sv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8.sv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13.png"/><Relationship Id="rId8" Type="http://schemas.openxmlformats.org/officeDocument/2006/relationships/image" Target="../media/image23.png"/><Relationship Id="rId3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2.png"/><Relationship Id="rId39" Type="http://schemas.openxmlformats.org/officeDocument/2006/relationships/image" Target="../media/image17.png"/><Relationship Id="rId21" Type="http://schemas.openxmlformats.org/officeDocument/2006/relationships/image" Target="../media/image37.png"/><Relationship Id="rId34" Type="http://schemas.openxmlformats.org/officeDocument/2006/relationships/image" Target="../media/image12.sv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5" Type="http://schemas.openxmlformats.org/officeDocument/2006/relationships/image" Target="../media/image39.svg"/><Relationship Id="rId33" Type="http://schemas.openxmlformats.org/officeDocument/2006/relationships/image" Target="../media/image11.png"/><Relationship Id="rId38" Type="http://schemas.openxmlformats.org/officeDocument/2006/relationships/image" Target="../media/image16.svg"/><Relationship Id="rId2" Type="http://schemas.openxmlformats.org/officeDocument/2006/relationships/image" Target="../media/image36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26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openxmlformats.org/officeDocument/2006/relationships/image" Target="../media/image15.png"/><Relationship Id="rId40" Type="http://schemas.openxmlformats.org/officeDocument/2006/relationships/image" Target="../media/image18.svg"/><Relationship Id="rId5" Type="http://schemas.openxmlformats.org/officeDocument/2006/relationships/image" Target="../media/image9.png"/><Relationship Id="rId15" Type="http://schemas.openxmlformats.org/officeDocument/2006/relationships/image" Target="../media/image30.png"/><Relationship Id="rId23" Type="http://schemas.openxmlformats.org/officeDocument/2006/relationships/image" Target="../media/image39.png"/><Relationship Id="rId28" Type="http://schemas.openxmlformats.org/officeDocument/2006/relationships/image" Target="../media/image41.png"/><Relationship Id="rId36" Type="http://schemas.openxmlformats.org/officeDocument/2006/relationships/image" Target="../media/image14.sv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7.png"/><Relationship Id="rId4" Type="http://schemas.openxmlformats.org/officeDocument/2006/relationships/image" Target="../media/image22.sv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8.sv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13.png"/><Relationship Id="rId8" Type="http://schemas.openxmlformats.org/officeDocument/2006/relationships/image" Target="../media/image23.png"/><Relationship Id="rId3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2.png"/><Relationship Id="rId39" Type="http://schemas.openxmlformats.org/officeDocument/2006/relationships/image" Target="../media/image17.png"/><Relationship Id="rId21" Type="http://schemas.openxmlformats.org/officeDocument/2006/relationships/image" Target="../media/image37.png"/><Relationship Id="rId34" Type="http://schemas.openxmlformats.org/officeDocument/2006/relationships/image" Target="../media/image12.sv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5" Type="http://schemas.openxmlformats.org/officeDocument/2006/relationships/image" Target="../media/image39.svg"/><Relationship Id="rId33" Type="http://schemas.openxmlformats.org/officeDocument/2006/relationships/image" Target="../media/image11.png"/><Relationship Id="rId38" Type="http://schemas.openxmlformats.org/officeDocument/2006/relationships/image" Target="../media/image16.svg"/><Relationship Id="rId2" Type="http://schemas.openxmlformats.org/officeDocument/2006/relationships/image" Target="../media/image36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26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openxmlformats.org/officeDocument/2006/relationships/image" Target="../media/image15.png"/><Relationship Id="rId40" Type="http://schemas.openxmlformats.org/officeDocument/2006/relationships/image" Target="../media/image18.svg"/><Relationship Id="rId5" Type="http://schemas.openxmlformats.org/officeDocument/2006/relationships/image" Target="../media/image9.png"/><Relationship Id="rId15" Type="http://schemas.openxmlformats.org/officeDocument/2006/relationships/image" Target="../media/image30.png"/><Relationship Id="rId23" Type="http://schemas.openxmlformats.org/officeDocument/2006/relationships/image" Target="../media/image39.png"/><Relationship Id="rId28" Type="http://schemas.openxmlformats.org/officeDocument/2006/relationships/image" Target="../media/image41.png"/><Relationship Id="rId36" Type="http://schemas.openxmlformats.org/officeDocument/2006/relationships/image" Target="../media/image14.sv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7.png"/><Relationship Id="rId4" Type="http://schemas.openxmlformats.org/officeDocument/2006/relationships/image" Target="../media/image22.sv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8.sv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13.png"/><Relationship Id="rId8" Type="http://schemas.openxmlformats.org/officeDocument/2006/relationships/image" Target="../media/image23.png"/><Relationship Id="rId3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17.png"/><Relationship Id="rId3" Type="http://schemas.openxmlformats.org/officeDocument/2006/relationships/image" Target="../media/image22.svg"/><Relationship Id="rId21" Type="http://schemas.openxmlformats.org/officeDocument/2006/relationships/image" Target="../media/image12.sv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16.svg"/><Relationship Id="rId2" Type="http://schemas.openxmlformats.org/officeDocument/2006/relationships/image" Target="../media/image21.png"/><Relationship Id="rId16" Type="http://schemas.openxmlformats.org/officeDocument/2006/relationships/image" Target="../media/image32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24" Type="http://schemas.openxmlformats.org/officeDocument/2006/relationships/image" Target="../media/image15.png"/><Relationship Id="rId5" Type="http://schemas.openxmlformats.org/officeDocument/2006/relationships/image" Target="../media/image10.svg"/><Relationship Id="rId15" Type="http://schemas.openxmlformats.org/officeDocument/2006/relationships/image" Target="../media/image31.png"/><Relationship Id="rId23" Type="http://schemas.openxmlformats.org/officeDocument/2006/relationships/image" Target="../media/image14.sv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9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13.png"/><Relationship Id="rId27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17.png"/><Relationship Id="rId3" Type="http://schemas.openxmlformats.org/officeDocument/2006/relationships/image" Target="../media/image22.svg"/><Relationship Id="rId21" Type="http://schemas.openxmlformats.org/officeDocument/2006/relationships/image" Target="../media/image12.sv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16.svg"/><Relationship Id="rId2" Type="http://schemas.openxmlformats.org/officeDocument/2006/relationships/image" Target="../media/image21.png"/><Relationship Id="rId16" Type="http://schemas.openxmlformats.org/officeDocument/2006/relationships/image" Target="../media/image32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24" Type="http://schemas.openxmlformats.org/officeDocument/2006/relationships/image" Target="../media/image15.png"/><Relationship Id="rId5" Type="http://schemas.openxmlformats.org/officeDocument/2006/relationships/image" Target="../media/image10.svg"/><Relationship Id="rId15" Type="http://schemas.openxmlformats.org/officeDocument/2006/relationships/image" Target="../media/image31.png"/><Relationship Id="rId23" Type="http://schemas.openxmlformats.org/officeDocument/2006/relationships/image" Target="../media/image14.sv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9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13.png"/><Relationship Id="rId27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B7D39-F9A8-1938-8FD6-C57E0702EF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 Will Have Order! Optimizing Orders for Fair Reviewer 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C3D9CB-7DD9-CBAF-C65B-1DD59BAFD3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Justin Payan &amp; Yair </a:t>
            </a:r>
            <a:r>
              <a:rPr lang="en-US" dirty="0" err="1"/>
              <a:t>Zick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5A27D4-691C-B512-5A94-CC5664BB59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182" y="6024563"/>
            <a:ext cx="3493635" cy="431345"/>
          </a:xfrm>
          <a:prstGeom prst="rect">
            <a:avLst/>
          </a:prstGeom>
        </p:spPr>
      </p:pic>
      <p:pic>
        <p:nvPicPr>
          <p:cNvPr id="5" name="Picture 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DAC181D3-D848-7207-077B-F67CECB13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93" y="4119888"/>
            <a:ext cx="1014628" cy="1485575"/>
          </a:xfrm>
          <a:prstGeom prst="rect">
            <a:avLst/>
          </a:prstGeom>
        </p:spPr>
      </p:pic>
      <p:pic>
        <p:nvPicPr>
          <p:cNvPr id="6" name="Picture 2" descr="Yair Zick | Manning College of Information and Computer Sciences | UMass  Amherst">
            <a:extLst>
              <a:ext uri="{FF2B5EF4-FFF2-40B4-BE49-F238E27FC236}">
                <a16:creationId xmlns:a16="http://schemas.microsoft.com/office/drawing/2014/main" id="{FAD790AC-C8A7-1C86-B774-D13FD6CEA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669" y="4119888"/>
            <a:ext cx="1154282" cy="115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jcai 2022">
            <a:extLst>
              <a:ext uri="{FF2B5EF4-FFF2-40B4-BE49-F238E27FC236}">
                <a16:creationId xmlns:a16="http://schemas.microsoft.com/office/drawing/2014/main" id="{02EE6F15-BD9C-6D85-19CD-64D1FD2FC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950" y="5789158"/>
            <a:ext cx="23241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536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B4CD-50D7-8D8B-6CF9-6C098993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Reviewer Assignment Problem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5A5BB30-EB47-F081-BA93-BBB66A183500}"/>
              </a:ext>
            </a:extLst>
          </p:cNvPr>
          <p:cNvSpPr/>
          <p:nvPr/>
        </p:nvSpPr>
        <p:spPr>
          <a:xfrm>
            <a:off x="1347537" y="5662863"/>
            <a:ext cx="3785937" cy="830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Goal: </a:t>
            </a:r>
          </a:p>
          <a:p>
            <a:pPr algn="ctr"/>
            <a:r>
              <a:rPr lang="en-US" dirty="0"/>
              <a:t>Allocation of reviewers to papers</a:t>
            </a: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29CFD6E7-F903-A4E1-2190-286BDAAC9194}"/>
              </a:ext>
            </a:extLst>
          </p:cNvPr>
          <p:cNvSpPr/>
          <p:nvPr/>
        </p:nvSpPr>
        <p:spPr>
          <a:xfrm flipH="1">
            <a:off x="5245768" y="5662863"/>
            <a:ext cx="208548" cy="8300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A919626-BD88-14D5-9AE9-0AECA377ED7B}"/>
              </a:ext>
            </a:extLst>
          </p:cNvPr>
          <p:cNvSpPr txBox="1"/>
          <p:nvPr/>
        </p:nvSpPr>
        <p:spPr>
          <a:xfrm>
            <a:off x="8727546" y="5705398"/>
            <a:ext cx="3056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Fair to papers!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1A52336-1B4B-6778-11C3-D2625931AEE1}"/>
              </a:ext>
            </a:extLst>
          </p:cNvPr>
          <p:cNvCxnSpPr>
            <a:cxnSpLocks/>
          </p:cNvCxnSpPr>
          <p:nvPr/>
        </p:nvCxnSpPr>
        <p:spPr>
          <a:xfrm flipV="1">
            <a:off x="9619169" y="5317765"/>
            <a:ext cx="0" cy="387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7DA6DB33-0D28-86EB-7B91-70D88C03DA74}"/>
                  </a:ext>
                </a:extLst>
              </p:cNvPr>
              <p:cNvSpPr/>
              <p:nvPr/>
            </p:nvSpPr>
            <p:spPr>
              <a:xfrm>
                <a:off x="5614737" y="4389484"/>
                <a:ext cx="6168831" cy="76027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Large literature with simple/fast algorithms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Any disparities in subjective value due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reviewer</a:t>
                </a:r>
              </a:p>
            </p:txBody>
          </p:sp>
        </mc:Choice>
        <mc:Fallback xmlns=""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7DA6DB33-0D28-86EB-7B91-70D88C03DA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737" y="4389484"/>
                <a:ext cx="6168831" cy="760278"/>
              </a:xfrm>
              <a:prstGeom prst="roundRect">
                <a:avLst/>
              </a:prstGeom>
              <a:blipFill>
                <a:blip r:embed="rId2"/>
                <a:stretch>
                  <a:fillRect r="-197" b="-4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540B249D-207C-E98E-C8E7-5F0BC3828264}"/>
              </a:ext>
            </a:extLst>
          </p:cNvPr>
          <p:cNvSpPr txBox="1"/>
          <p:nvPr/>
        </p:nvSpPr>
        <p:spPr>
          <a:xfrm>
            <a:off x="5614737" y="5705398"/>
            <a:ext cx="298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affinity (welfare/USW)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61592BA-6655-CBA3-90E1-B9EC915CE305}"/>
              </a:ext>
            </a:extLst>
          </p:cNvPr>
          <p:cNvSpPr txBox="1"/>
          <p:nvPr/>
        </p:nvSpPr>
        <p:spPr>
          <a:xfrm>
            <a:off x="5614737" y="6074730"/>
            <a:ext cx="3056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Fast to compute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258A8F-453C-BBB3-35C4-6A798272CB06}"/>
              </a:ext>
            </a:extLst>
          </p:cNvPr>
          <p:cNvSpPr txBox="1"/>
          <p:nvPr/>
        </p:nvSpPr>
        <p:spPr>
          <a:xfrm>
            <a:off x="8727546" y="6077869"/>
            <a:ext cx="326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Adapts to new constraints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F41FB8F-1D84-B906-B75B-1DF9D0EC28BC}"/>
              </a:ext>
            </a:extLst>
          </p:cNvPr>
          <p:cNvSpPr/>
          <p:nvPr/>
        </p:nvSpPr>
        <p:spPr>
          <a:xfrm>
            <a:off x="2313446" y="3437568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" name="Graphic 70" descr="Document with solid fill">
            <a:extLst>
              <a:ext uri="{FF2B5EF4-FFF2-40B4-BE49-F238E27FC236}">
                <a16:creationId xmlns:a16="http://schemas.microsoft.com/office/drawing/2014/main" id="{2E879A77-0C5E-8861-2F8E-866D5C8EB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2759" y="3988403"/>
            <a:ext cx="626494" cy="626494"/>
          </a:xfrm>
          <a:prstGeom prst="rect">
            <a:avLst/>
          </a:prstGeom>
        </p:spPr>
      </p:pic>
      <p:pic>
        <p:nvPicPr>
          <p:cNvPr id="44" name="Graphic 71" descr="Document with solid fill">
            <a:extLst>
              <a:ext uri="{FF2B5EF4-FFF2-40B4-BE49-F238E27FC236}">
                <a16:creationId xmlns:a16="http://schemas.microsoft.com/office/drawing/2014/main" id="{31E903F1-7443-0DAE-6EA5-DF47828D99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2759" y="3351064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35AABDF-0D60-6361-9E44-2293E654A51A}"/>
                  </a:ext>
                </a:extLst>
              </p:cNvPr>
              <p:cNvSpPr txBox="1"/>
              <p:nvPr/>
            </p:nvSpPr>
            <p:spPr>
              <a:xfrm>
                <a:off x="2351797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35AABDF-0D60-6361-9E44-2293E654A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797" y="3385789"/>
                <a:ext cx="3488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7B22A71-EF5D-EE3A-5B70-584EC0C76B97}"/>
                  </a:ext>
                </a:extLst>
              </p:cNvPr>
              <p:cNvSpPr txBox="1"/>
              <p:nvPr/>
            </p:nvSpPr>
            <p:spPr>
              <a:xfrm>
                <a:off x="3099984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7B22A71-EF5D-EE3A-5B70-584EC0C76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984" y="3385789"/>
                <a:ext cx="3488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C436AE2-9EE1-3F58-8957-B54FC56E1744}"/>
                  </a:ext>
                </a:extLst>
              </p:cNvPr>
              <p:cNvSpPr txBox="1"/>
              <p:nvPr/>
            </p:nvSpPr>
            <p:spPr>
              <a:xfrm>
                <a:off x="3818191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C436AE2-9EE1-3F58-8957-B54FC56E1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91" y="3385789"/>
                <a:ext cx="3488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49F19FE-8BB7-0060-D81B-373354124F6B}"/>
                  </a:ext>
                </a:extLst>
              </p:cNvPr>
              <p:cNvSpPr txBox="1"/>
              <p:nvPr/>
            </p:nvSpPr>
            <p:spPr>
              <a:xfrm>
                <a:off x="4496718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49F19FE-8BB7-0060-D81B-373354124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718" y="3385789"/>
                <a:ext cx="34889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Graphic 71" descr="Document with solid fill">
            <a:extLst>
              <a:ext uri="{FF2B5EF4-FFF2-40B4-BE49-F238E27FC236}">
                <a16:creationId xmlns:a16="http://schemas.microsoft.com/office/drawing/2014/main" id="{9C9DD936-F064-26AA-8E35-C20AC00D60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62759" y="4625742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54A839E-283F-DF55-0E99-9791266E8B3E}"/>
                  </a:ext>
                </a:extLst>
              </p:cNvPr>
              <p:cNvSpPr txBox="1"/>
              <p:nvPr/>
            </p:nvSpPr>
            <p:spPr>
              <a:xfrm>
                <a:off x="2351797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54A839E-283F-DF55-0E99-9791266E8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797" y="4061412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E2E7DF2-F3EA-6697-ABB1-F0B9560F56DF}"/>
                  </a:ext>
                </a:extLst>
              </p:cNvPr>
              <p:cNvSpPr txBox="1"/>
              <p:nvPr/>
            </p:nvSpPr>
            <p:spPr>
              <a:xfrm>
                <a:off x="3099984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E2E7DF2-F3EA-6697-ABB1-F0B9560F5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984" y="4061412"/>
                <a:ext cx="34889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14F985A-43FE-7240-25A5-BA4F30DF6B39}"/>
                  </a:ext>
                </a:extLst>
              </p:cNvPr>
              <p:cNvSpPr txBox="1"/>
              <p:nvPr/>
            </p:nvSpPr>
            <p:spPr>
              <a:xfrm>
                <a:off x="3818191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14F985A-43FE-7240-25A5-BA4F30DF6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91" y="4061412"/>
                <a:ext cx="34889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C7DEF98-7496-9EE5-D4E0-FAFF98757081}"/>
                  </a:ext>
                </a:extLst>
              </p:cNvPr>
              <p:cNvSpPr txBox="1"/>
              <p:nvPr/>
            </p:nvSpPr>
            <p:spPr>
              <a:xfrm>
                <a:off x="4489223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C7DEF98-7496-9EE5-D4E0-FAFF98757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223" y="4061412"/>
                <a:ext cx="34889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0A5D331-89EB-FC6F-E55D-9C6A40F46796}"/>
                  </a:ext>
                </a:extLst>
              </p:cNvPr>
              <p:cNvSpPr txBox="1"/>
              <p:nvPr/>
            </p:nvSpPr>
            <p:spPr>
              <a:xfrm>
                <a:off x="2351797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0A5D331-89EB-FC6F-E55D-9C6A40F46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797" y="4726123"/>
                <a:ext cx="34889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7164341-3E86-C98C-21B7-2B03B28E1990}"/>
                  </a:ext>
                </a:extLst>
              </p:cNvPr>
              <p:cNvSpPr txBox="1"/>
              <p:nvPr/>
            </p:nvSpPr>
            <p:spPr>
              <a:xfrm>
                <a:off x="3099984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7164341-3E86-C98C-21B7-2B03B28E1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984" y="4726123"/>
                <a:ext cx="34889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D97270F-547E-FC1C-202E-DDCCE761AEF9}"/>
                  </a:ext>
                </a:extLst>
              </p:cNvPr>
              <p:cNvSpPr txBox="1"/>
              <p:nvPr/>
            </p:nvSpPr>
            <p:spPr>
              <a:xfrm>
                <a:off x="3818191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D97270F-547E-FC1C-202E-DDCCE761A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91" y="4726123"/>
                <a:ext cx="34889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C0E6520-FF5F-7FF5-DDEE-5D78D6753837}"/>
                  </a:ext>
                </a:extLst>
              </p:cNvPr>
              <p:cNvSpPr txBox="1"/>
              <p:nvPr/>
            </p:nvSpPr>
            <p:spPr>
              <a:xfrm>
                <a:off x="4496718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C0E6520-FF5F-7FF5-DDEE-5D78D6753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718" y="4726123"/>
                <a:ext cx="348894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E8B64EB6-5CE5-52F1-B286-D0B3F4C531F2}"/>
              </a:ext>
            </a:extLst>
          </p:cNvPr>
          <p:cNvSpPr txBox="1"/>
          <p:nvPr/>
        </p:nvSpPr>
        <p:spPr>
          <a:xfrm>
            <a:off x="2346948" y="2082377"/>
            <a:ext cx="362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</a:t>
            </a:r>
            <a:r>
              <a:rPr lang="en-US" i="1" dirty="0"/>
              <a:t>affinity scores</a:t>
            </a:r>
            <a:endParaRPr lang="en-US" dirty="0"/>
          </a:p>
        </p:txBody>
      </p:sp>
      <p:pic>
        <p:nvPicPr>
          <p:cNvPr id="66" name="Graphic 65" descr="User with solid fill">
            <a:extLst>
              <a:ext uri="{FF2B5EF4-FFF2-40B4-BE49-F238E27FC236}">
                <a16:creationId xmlns:a16="http://schemas.microsoft.com/office/drawing/2014/main" id="{801590CA-8329-564F-2054-87EC0C56CD2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628512" y="2639958"/>
            <a:ext cx="745830" cy="745830"/>
          </a:xfrm>
          <a:prstGeom prst="rect">
            <a:avLst/>
          </a:prstGeom>
        </p:spPr>
      </p:pic>
      <p:pic>
        <p:nvPicPr>
          <p:cNvPr id="67" name="Graphic 66" descr="User with solid fill">
            <a:extLst>
              <a:ext uri="{FF2B5EF4-FFF2-40B4-BE49-F238E27FC236}">
                <a16:creationId xmlns:a16="http://schemas.microsoft.com/office/drawing/2014/main" id="{5745960D-F554-EB7C-7701-C99A2CFBFF6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305210" y="2639958"/>
            <a:ext cx="745830" cy="745830"/>
          </a:xfrm>
          <a:prstGeom prst="rect">
            <a:avLst/>
          </a:prstGeom>
        </p:spPr>
      </p:pic>
      <p:pic>
        <p:nvPicPr>
          <p:cNvPr id="68" name="Graphic 67" descr="User with solid fill">
            <a:extLst>
              <a:ext uri="{FF2B5EF4-FFF2-40B4-BE49-F238E27FC236}">
                <a16:creationId xmlns:a16="http://schemas.microsoft.com/office/drawing/2014/main" id="{8FDFF481-3C8B-407F-FF05-954E3B6DF19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151802" y="2639959"/>
            <a:ext cx="745830" cy="745830"/>
          </a:xfrm>
          <a:prstGeom prst="rect">
            <a:avLst/>
          </a:prstGeom>
        </p:spPr>
      </p:pic>
      <p:pic>
        <p:nvPicPr>
          <p:cNvPr id="69" name="Graphic 68" descr="User with solid fill">
            <a:extLst>
              <a:ext uri="{FF2B5EF4-FFF2-40B4-BE49-F238E27FC236}">
                <a16:creationId xmlns:a16="http://schemas.microsoft.com/office/drawing/2014/main" id="{FD258075-CE93-DC36-2F7C-73415A3AA57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897773" y="2639958"/>
            <a:ext cx="745830" cy="745830"/>
          </a:xfrm>
          <a:prstGeom prst="rect">
            <a:avLst/>
          </a:prstGeom>
        </p:spPr>
      </p:pic>
      <p:sp>
        <p:nvSpPr>
          <p:cNvPr id="70" name="Oval 69">
            <a:extLst>
              <a:ext uri="{FF2B5EF4-FFF2-40B4-BE49-F238E27FC236}">
                <a16:creationId xmlns:a16="http://schemas.microsoft.com/office/drawing/2014/main" id="{DE97EC9B-B243-233E-851C-8B1F6D7A98A9}"/>
              </a:ext>
            </a:extLst>
          </p:cNvPr>
          <p:cNvSpPr/>
          <p:nvPr/>
        </p:nvSpPr>
        <p:spPr>
          <a:xfrm>
            <a:off x="3078527" y="3451253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8C09E27-C2CF-3226-AEC6-971402A102AD}"/>
              </a:ext>
            </a:extLst>
          </p:cNvPr>
          <p:cNvSpPr/>
          <p:nvPr/>
        </p:nvSpPr>
        <p:spPr>
          <a:xfrm>
            <a:off x="2314128" y="4103299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52CE302-9A60-7B32-3DD8-512E4229F1DD}"/>
              </a:ext>
            </a:extLst>
          </p:cNvPr>
          <p:cNvSpPr/>
          <p:nvPr/>
        </p:nvSpPr>
        <p:spPr>
          <a:xfrm>
            <a:off x="3078526" y="4790065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D9449F9-75B4-1B34-5E00-D9789A379BA0}"/>
              </a:ext>
            </a:extLst>
          </p:cNvPr>
          <p:cNvSpPr/>
          <p:nvPr/>
        </p:nvSpPr>
        <p:spPr>
          <a:xfrm>
            <a:off x="4456695" y="4119722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AC3AEB43-20C7-2038-F3D3-7397440AC0EC}"/>
              </a:ext>
            </a:extLst>
          </p:cNvPr>
          <p:cNvSpPr/>
          <p:nvPr/>
        </p:nvSpPr>
        <p:spPr>
          <a:xfrm>
            <a:off x="4454892" y="4763332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584943-94FE-0110-4BCE-2973AC9976DF}"/>
                  </a:ext>
                </a:extLst>
              </p:cNvPr>
              <p:cNvSpPr txBox="1"/>
              <p:nvPr/>
            </p:nvSpPr>
            <p:spPr>
              <a:xfrm>
                <a:off x="7055663" y="3938301"/>
                <a:ext cx="35468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Envy-freeness up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Item (EF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584943-94FE-0110-4BCE-2973AC997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663" y="3938301"/>
                <a:ext cx="3546805" cy="646331"/>
              </a:xfrm>
              <a:prstGeom prst="rect">
                <a:avLst/>
              </a:prstGeom>
              <a:blipFill>
                <a:blip r:embed="rId29"/>
                <a:stretch>
                  <a:fillRect l="-1375" t="-3774" r="-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712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B4CD-50D7-8D8B-6CF9-6C098993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EF1 and Welfare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03FCDB7-75D7-A94B-894A-3C39F2FA91EC}"/>
                  </a:ext>
                </a:extLst>
              </p:cNvPr>
              <p:cNvSpPr/>
              <p:nvPr/>
            </p:nvSpPr>
            <p:spPr>
              <a:xfrm>
                <a:off x="838200" y="1917032"/>
                <a:ext cx="10287000" cy="681789"/>
              </a:xfrm>
              <a:prstGeom prst="rect">
                <a:avLst/>
              </a:prstGeom>
              <a:solidFill>
                <a:schemeClr val="bg1">
                  <a:alpha val="74902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Theorem</a:t>
                </a:r>
                <a:r>
                  <a:rPr lang="en-US" dirty="0">
                    <a:solidFill>
                      <a:schemeClr val="tx1"/>
                    </a:solidFill>
                  </a:rPr>
                  <a:t> (Barman et al. 2019): 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There is no polynomial-time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-approximation for maximizing welfare over all EF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allocations.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03FCDB7-75D7-A94B-894A-3C39F2FA9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17032"/>
                <a:ext cx="10287000" cy="681789"/>
              </a:xfrm>
              <a:prstGeom prst="rect">
                <a:avLst/>
              </a:prstGeom>
              <a:blipFill>
                <a:blip r:embed="rId2"/>
                <a:stretch>
                  <a:fillRect t="-1786" b="-133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D4A35E3-96FC-FBD4-BA6C-7CD766571472}"/>
                  </a:ext>
                </a:extLst>
              </p:cNvPr>
              <p:cNvSpPr/>
              <p:nvPr/>
            </p:nvSpPr>
            <p:spPr>
              <a:xfrm>
                <a:off x="952500" y="2959770"/>
                <a:ext cx="10287000" cy="681789"/>
              </a:xfrm>
              <a:prstGeom prst="rect">
                <a:avLst/>
              </a:prstGeom>
              <a:solidFill>
                <a:schemeClr val="bg1">
                  <a:alpha val="74902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Justifies our use of a simple mechanism for EF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allocations called </a:t>
                </a:r>
                <a:r>
                  <a:rPr lang="en-US" i="1" dirty="0">
                    <a:solidFill>
                      <a:schemeClr val="tx1"/>
                    </a:solidFill>
                  </a:rPr>
                  <a:t>round-robin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D4A35E3-96FC-FBD4-BA6C-7CD766571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2959770"/>
                <a:ext cx="10287000" cy="681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7D2E7215-A427-67EF-EDE0-C32100930B39}"/>
              </a:ext>
            </a:extLst>
          </p:cNvPr>
          <p:cNvSpPr/>
          <p:nvPr/>
        </p:nvSpPr>
        <p:spPr>
          <a:xfrm>
            <a:off x="952500" y="4010530"/>
            <a:ext cx="10287000" cy="681789"/>
          </a:xfrm>
          <a:prstGeom prst="rect">
            <a:avLst/>
          </a:prstGeom>
          <a:solidFill>
            <a:schemeClr val="bg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Proposition</a:t>
            </a:r>
            <a:r>
              <a:rPr lang="en-US" dirty="0">
                <a:solidFill>
                  <a:schemeClr val="tx1"/>
                </a:solidFill>
              </a:rPr>
              <a:t> (following Aziz et al. 2015 and Aziz et al. 2016):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Maximizing welfare under round-robin is NP-hard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4963D0-56B5-3A74-43FB-2C465F9D6481}"/>
              </a:ext>
            </a:extLst>
          </p:cNvPr>
          <p:cNvSpPr/>
          <p:nvPr/>
        </p:nvSpPr>
        <p:spPr>
          <a:xfrm>
            <a:off x="1773655" y="5221704"/>
            <a:ext cx="8644690" cy="830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Goal: </a:t>
            </a:r>
          </a:p>
          <a:p>
            <a:pPr algn="ctr"/>
            <a:r>
              <a:rPr lang="en-US" dirty="0"/>
              <a:t>Approximately maximize welfare under round-robin (and a similar mechanism)</a:t>
            </a:r>
          </a:p>
        </p:txBody>
      </p:sp>
    </p:spTree>
    <p:extLst>
      <p:ext uri="{BB962C8B-B14F-4D97-AF65-F5344CB8AC3E}">
        <p14:creationId xmlns:p14="http://schemas.microsoft.com/office/powerpoint/2010/main" val="2346305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208A6-5CB9-6819-D9A1-CC0248D91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040"/>
            <a:ext cx="10515600" cy="1325563"/>
          </a:xfrm>
        </p:spPr>
        <p:txBody>
          <a:bodyPr/>
          <a:lstStyle/>
          <a:p>
            <a:r>
              <a:rPr lang="en-US" dirty="0"/>
              <a:t>Reviewer Round-Robin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8A8D1FF-AA97-06BE-B7A6-E6F69C4DA295}"/>
              </a:ext>
            </a:extLst>
          </p:cNvPr>
          <p:cNvSpPr txBox="1"/>
          <p:nvPr/>
        </p:nvSpPr>
        <p:spPr>
          <a:xfrm>
            <a:off x="2388574" y="1729932"/>
            <a:ext cx="8262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an order over papers – papers are assigned 1 reviewer per 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4606B8F4-91E0-EAFC-DAD8-0BC797694D80}"/>
                  </a:ext>
                </a:extLst>
              </p:cNvPr>
              <p:cNvSpPr/>
              <p:nvPr/>
            </p:nvSpPr>
            <p:spPr>
              <a:xfrm>
                <a:off x="9370837" y="3163902"/>
                <a:ext cx="1593871" cy="63813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𝑈𝑆𝑊</m:t>
                      </m:r>
                      <m:r>
                        <a:rPr lang="en-US" sz="21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US" sz="2100" dirty="0">
                  <a:solidFill>
                    <a:schemeClr val="tx1"/>
                  </a:solidFill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4606B8F4-91E0-EAFC-DAD8-0BC797694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0837" y="3163902"/>
                <a:ext cx="1593871" cy="63813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Graphic 70" descr="Document with solid fill">
            <a:extLst>
              <a:ext uri="{FF2B5EF4-FFF2-40B4-BE49-F238E27FC236}">
                <a16:creationId xmlns:a16="http://schemas.microsoft.com/office/drawing/2014/main" id="{F23F417B-C13F-B790-2E92-53B2E62E6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0086" y="4286258"/>
            <a:ext cx="626494" cy="626494"/>
          </a:xfrm>
          <a:prstGeom prst="rect">
            <a:avLst/>
          </a:prstGeom>
        </p:spPr>
      </p:pic>
      <p:pic>
        <p:nvPicPr>
          <p:cNvPr id="39" name="Graphic 71" descr="Document with solid fill">
            <a:extLst>
              <a:ext uri="{FF2B5EF4-FFF2-40B4-BE49-F238E27FC236}">
                <a16:creationId xmlns:a16="http://schemas.microsoft.com/office/drawing/2014/main" id="{43F196E4-8C1C-95E6-6AA9-A9E2523362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30086" y="3648919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AAEACB8-0036-3690-EF61-9F6CC9EB7D57}"/>
                  </a:ext>
                </a:extLst>
              </p:cNvPr>
              <p:cNvSpPr txBox="1"/>
              <p:nvPr/>
            </p:nvSpPr>
            <p:spPr>
              <a:xfrm>
                <a:off x="2319124" y="3683644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AAEACB8-0036-3690-EF61-9F6CC9EB7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124" y="3683644"/>
                <a:ext cx="348894" cy="5348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8AF8E93-EAAA-445C-D335-EB1212C91DE1}"/>
                  </a:ext>
                </a:extLst>
              </p:cNvPr>
              <p:cNvSpPr txBox="1"/>
              <p:nvPr/>
            </p:nvSpPr>
            <p:spPr>
              <a:xfrm>
                <a:off x="3037331" y="368364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8AF8E93-EAAA-445C-D335-EB1212C91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331" y="3683644"/>
                <a:ext cx="3488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30F42EC-629A-8110-958A-1C5BE5478A1F}"/>
                  </a:ext>
                </a:extLst>
              </p:cNvPr>
              <p:cNvSpPr txBox="1"/>
              <p:nvPr/>
            </p:nvSpPr>
            <p:spPr>
              <a:xfrm>
                <a:off x="3755538" y="3683644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30F42EC-629A-8110-958A-1C5BE5478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538" y="3683644"/>
                <a:ext cx="348894" cy="5348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2DBB69F-E35B-B696-EDAD-30F77E65761C}"/>
                  </a:ext>
                </a:extLst>
              </p:cNvPr>
              <p:cNvSpPr txBox="1"/>
              <p:nvPr/>
            </p:nvSpPr>
            <p:spPr>
              <a:xfrm>
                <a:off x="4434065" y="3683644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2DBB69F-E35B-B696-EDAD-30F77E657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065" y="3683644"/>
                <a:ext cx="348894" cy="5348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1BBD0AE-E5A9-5DFC-C0D3-C4AADBF571B7}"/>
                  </a:ext>
                </a:extLst>
              </p:cNvPr>
              <p:cNvSpPr txBox="1"/>
              <p:nvPr/>
            </p:nvSpPr>
            <p:spPr>
              <a:xfrm>
                <a:off x="2319124" y="4359267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1BBD0AE-E5A9-5DFC-C0D3-C4AADBF57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124" y="4359267"/>
                <a:ext cx="348894" cy="5348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A5B504E-9E10-33F1-A9EA-4F7EAC45BD7C}"/>
                  </a:ext>
                </a:extLst>
              </p:cNvPr>
              <p:cNvSpPr txBox="1"/>
              <p:nvPr/>
            </p:nvSpPr>
            <p:spPr>
              <a:xfrm>
                <a:off x="3037331" y="4359267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A5B504E-9E10-33F1-A9EA-4F7EAC45B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331" y="4359267"/>
                <a:ext cx="348894" cy="5348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7D0B546-DA3B-C3EA-3DB8-C3EB446379B4}"/>
                  </a:ext>
                </a:extLst>
              </p:cNvPr>
              <p:cNvSpPr txBox="1"/>
              <p:nvPr/>
            </p:nvSpPr>
            <p:spPr>
              <a:xfrm>
                <a:off x="3755538" y="4359267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7D0B546-DA3B-C3EA-3DB8-C3EB44637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538" y="4359267"/>
                <a:ext cx="348894" cy="5348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000D07D-150D-DF93-D3A3-0B75C3F78F34}"/>
                  </a:ext>
                </a:extLst>
              </p:cNvPr>
              <p:cNvSpPr txBox="1"/>
              <p:nvPr/>
            </p:nvSpPr>
            <p:spPr>
              <a:xfrm>
                <a:off x="4434065" y="4359267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000D07D-150D-DF93-D3A3-0B75C3F78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065" y="4359267"/>
                <a:ext cx="348894" cy="5348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Graphic 55" descr="User with solid fill">
            <a:extLst>
              <a:ext uri="{FF2B5EF4-FFF2-40B4-BE49-F238E27FC236}">
                <a16:creationId xmlns:a16="http://schemas.microsoft.com/office/drawing/2014/main" id="{3A1E810E-F30E-2EC0-2B3D-6C21947A292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595839" y="2937813"/>
            <a:ext cx="745830" cy="745830"/>
          </a:xfrm>
          <a:prstGeom prst="rect">
            <a:avLst/>
          </a:prstGeom>
        </p:spPr>
      </p:pic>
      <p:pic>
        <p:nvPicPr>
          <p:cNvPr id="57" name="Graphic 56" descr="User with solid fill">
            <a:extLst>
              <a:ext uri="{FF2B5EF4-FFF2-40B4-BE49-F238E27FC236}">
                <a16:creationId xmlns:a16="http://schemas.microsoft.com/office/drawing/2014/main" id="{058B012D-003F-941C-1A2A-5B3187885A4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272537" y="2937813"/>
            <a:ext cx="745830" cy="745830"/>
          </a:xfrm>
          <a:prstGeom prst="rect">
            <a:avLst/>
          </a:prstGeom>
        </p:spPr>
      </p:pic>
      <p:pic>
        <p:nvPicPr>
          <p:cNvPr id="59" name="Graphic 58" descr="User with solid fill">
            <a:extLst>
              <a:ext uri="{FF2B5EF4-FFF2-40B4-BE49-F238E27FC236}">
                <a16:creationId xmlns:a16="http://schemas.microsoft.com/office/drawing/2014/main" id="{E5F0206A-EC3D-C683-580F-AAA21DBFEDB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119129" y="2937814"/>
            <a:ext cx="745830" cy="745830"/>
          </a:xfrm>
          <a:prstGeom prst="rect">
            <a:avLst/>
          </a:prstGeom>
        </p:spPr>
      </p:pic>
      <p:pic>
        <p:nvPicPr>
          <p:cNvPr id="61" name="Graphic 60" descr="User with solid fill">
            <a:extLst>
              <a:ext uri="{FF2B5EF4-FFF2-40B4-BE49-F238E27FC236}">
                <a16:creationId xmlns:a16="http://schemas.microsoft.com/office/drawing/2014/main" id="{614C46E6-EE6D-E971-FC80-D17AEE66A8E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865100" y="2937813"/>
            <a:ext cx="745830" cy="745830"/>
          </a:xfrm>
          <a:prstGeom prst="rect">
            <a:avLst/>
          </a:prstGeom>
        </p:spPr>
      </p:pic>
      <p:pic>
        <p:nvPicPr>
          <p:cNvPr id="63" name="Graphic 70" descr="Document with solid fill">
            <a:extLst>
              <a:ext uri="{FF2B5EF4-FFF2-40B4-BE49-F238E27FC236}">
                <a16:creationId xmlns:a16="http://schemas.microsoft.com/office/drawing/2014/main" id="{1459EA0C-748A-2BB0-B7E8-0D3BA83A7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83805" y="2727185"/>
            <a:ext cx="626494" cy="626494"/>
          </a:xfrm>
          <a:prstGeom prst="rect">
            <a:avLst/>
          </a:prstGeom>
        </p:spPr>
      </p:pic>
      <p:pic>
        <p:nvPicPr>
          <p:cNvPr id="65" name="Graphic 71" descr="Document with solid fill">
            <a:extLst>
              <a:ext uri="{FF2B5EF4-FFF2-40B4-BE49-F238E27FC236}">
                <a16:creationId xmlns:a16="http://schemas.microsoft.com/office/drawing/2014/main" id="{0886CC6A-0960-6B4C-E347-3DE882218E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31923" y="2727185"/>
            <a:ext cx="626494" cy="626494"/>
          </a:xfrm>
          <a:prstGeom prst="rect">
            <a:avLst/>
          </a:prstGeom>
        </p:spPr>
      </p:pic>
      <p:pic>
        <p:nvPicPr>
          <p:cNvPr id="66" name="Graphic 70" descr="Document with solid fill">
            <a:extLst>
              <a:ext uri="{FF2B5EF4-FFF2-40B4-BE49-F238E27FC236}">
                <a16:creationId xmlns:a16="http://schemas.microsoft.com/office/drawing/2014/main" id="{EBD0A629-89BA-681C-12DE-6542DBED9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6637" y="2727185"/>
            <a:ext cx="626494" cy="626494"/>
          </a:xfrm>
          <a:prstGeom prst="rect">
            <a:avLst/>
          </a:prstGeom>
        </p:spPr>
      </p:pic>
      <p:pic>
        <p:nvPicPr>
          <p:cNvPr id="67" name="Graphic 71" descr="Document with solid fill">
            <a:extLst>
              <a:ext uri="{FF2B5EF4-FFF2-40B4-BE49-F238E27FC236}">
                <a16:creationId xmlns:a16="http://schemas.microsoft.com/office/drawing/2014/main" id="{D4D5EDC7-09B9-6AAA-3B0D-EEA5967DD9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00962" y="2727185"/>
            <a:ext cx="626494" cy="626494"/>
          </a:xfrm>
          <a:prstGeom prst="rect">
            <a:avLst/>
          </a:prstGeom>
        </p:spPr>
      </p:pic>
      <p:pic>
        <p:nvPicPr>
          <p:cNvPr id="68" name="Graphic 67" descr="User with solid fill">
            <a:extLst>
              <a:ext uri="{FF2B5EF4-FFF2-40B4-BE49-F238E27FC236}">
                <a16:creationId xmlns:a16="http://schemas.microsoft.com/office/drawing/2014/main" id="{1DEA6F0A-D981-B54B-C289-C711676D738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552426" y="3429122"/>
            <a:ext cx="745830" cy="745830"/>
          </a:xfrm>
          <a:prstGeom prst="rect">
            <a:avLst/>
          </a:prstGeom>
        </p:spPr>
      </p:pic>
      <p:pic>
        <p:nvPicPr>
          <p:cNvPr id="69" name="Graphic 68" descr="User with solid fill">
            <a:extLst>
              <a:ext uri="{FF2B5EF4-FFF2-40B4-BE49-F238E27FC236}">
                <a16:creationId xmlns:a16="http://schemas.microsoft.com/office/drawing/2014/main" id="{15443A4A-6C9E-92F9-C899-062101DAEC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229124" y="3429122"/>
            <a:ext cx="745830" cy="745830"/>
          </a:xfrm>
          <a:prstGeom prst="rect">
            <a:avLst/>
          </a:prstGeom>
        </p:spPr>
      </p:pic>
      <p:pic>
        <p:nvPicPr>
          <p:cNvPr id="79" name="Graphic 78" descr="User with solid fill">
            <a:extLst>
              <a:ext uri="{FF2B5EF4-FFF2-40B4-BE49-F238E27FC236}">
                <a16:creationId xmlns:a16="http://schemas.microsoft.com/office/drawing/2014/main" id="{4E609484-54F9-6751-B953-4F1029614F8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075716" y="3429123"/>
            <a:ext cx="745830" cy="745830"/>
          </a:xfrm>
          <a:prstGeom prst="rect">
            <a:avLst/>
          </a:prstGeom>
        </p:spPr>
      </p:pic>
      <p:pic>
        <p:nvPicPr>
          <p:cNvPr id="80" name="Graphic 79" descr="User with solid fill">
            <a:extLst>
              <a:ext uri="{FF2B5EF4-FFF2-40B4-BE49-F238E27FC236}">
                <a16:creationId xmlns:a16="http://schemas.microsoft.com/office/drawing/2014/main" id="{D3B0CE99-BF10-2E55-C7B1-C15F4023B2A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821687" y="3429122"/>
            <a:ext cx="745830" cy="7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87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208A6-5CB9-6819-D9A1-CC0248D91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040"/>
            <a:ext cx="10515600" cy="1325563"/>
          </a:xfrm>
        </p:spPr>
        <p:txBody>
          <a:bodyPr/>
          <a:lstStyle/>
          <a:p>
            <a:r>
              <a:rPr lang="en-US" dirty="0"/>
              <a:t>Reviewer Round-Robin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8A8D1FF-AA97-06BE-B7A6-E6F69C4DA295}"/>
              </a:ext>
            </a:extLst>
          </p:cNvPr>
          <p:cNvSpPr txBox="1"/>
          <p:nvPr/>
        </p:nvSpPr>
        <p:spPr>
          <a:xfrm>
            <a:off x="2388574" y="1729932"/>
            <a:ext cx="8262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an order over papers – papers are assigned 1 reviewer per round</a:t>
            </a:r>
          </a:p>
        </p:txBody>
      </p:sp>
      <p:pic>
        <p:nvPicPr>
          <p:cNvPr id="32" name="Graphic 70" descr="Document with solid fill">
            <a:extLst>
              <a:ext uri="{FF2B5EF4-FFF2-40B4-BE49-F238E27FC236}">
                <a16:creationId xmlns:a16="http://schemas.microsoft.com/office/drawing/2014/main" id="{07147296-1634-B3B0-F306-07E4A204C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3805" y="4376110"/>
            <a:ext cx="626494" cy="626494"/>
          </a:xfrm>
          <a:prstGeom prst="rect">
            <a:avLst/>
          </a:prstGeom>
        </p:spPr>
      </p:pic>
      <p:pic>
        <p:nvPicPr>
          <p:cNvPr id="39" name="Graphic 71" descr="Document with solid fill">
            <a:extLst>
              <a:ext uri="{FF2B5EF4-FFF2-40B4-BE49-F238E27FC236}">
                <a16:creationId xmlns:a16="http://schemas.microsoft.com/office/drawing/2014/main" id="{1F700D42-DA21-185D-55D9-CE8CC8FB1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1923" y="4376110"/>
            <a:ext cx="626494" cy="626494"/>
          </a:xfrm>
          <a:prstGeom prst="rect">
            <a:avLst/>
          </a:prstGeom>
        </p:spPr>
      </p:pic>
      <p:pic>
        <p:nvPicPr>
          <p:cNvPr id="44" name="Graphic 70" descr="Document with solid fill">
            <a:extLst>
              <a:ext uri="{FF2B5EF4-FFF2-40B4-BE49-F238E27FC236}">
                <a16:creationId xmlns:a16="http://schemas.microsoft.com/office/drawing/2014/main" id="{374ED4D5-FEC1-FD39-043C-544D594D2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6637" y="4376110"/>
            <a:ext cx="626494" cy="626494"/>
          </a:xfrm>
          <a:prstGeom prst="rect">
            <a:avLst/>
          </a:prstGeom>
        </p:spPr>
      </p:pic>
      <p:pic>
        <p:nvPicPr>
          <p:cNvPr id="45" name="Graphic 71" descr="Document with solid fill">
            <a:extLst>
              <a:ext uri="{FF2B5EF4-FFF2-40B4-BE49-F238E27FC236}">
                <a16:creationId xmlns:a16="http://schemas.microsoft.com/office/drawing/2014/main" id="{C3F5E931-5216-5397-2827-33AF6B9C3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00962" y="4376110"/>
            <a:ext cx="626494" cy="626494"/>
          </a:xfrm>
          <a:prstGeom prst="rect">
            <a:avLst/>
          </a:prstGeom>
        </p:spPr>
      </p:pic>
      <p:pic>
        <p:nvPicPr>
          <p:cNvPr id="46" name="Graphic 45" descr="User with solid fill">
            <a:extLst>
              <a:ext uri="{FF2B5EF4-FFF2-40B4-BE49-F238E27FC236}">
                <a16:creationId xmlns:a16="http://schemas.microsoft.com/office/drawing/2014/main" id="{4D53F1E9-8E83-9046-2807-C6C18522AB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52426" y="5078047"/>
            <a:ext cx="745830" cy="745830"/>
          </a:xfrm>
          <a:prstGeom prst="rect">
            <a:avLst/>
          </a:prstGeom>
        </p:spPr>
      </p:pic>
      <p:pic>
        <p:nvPicPr>
          <p:cNvPr id="47" name="Graphic 46" descr="User with solid fill">
            <a:extLst>
              <a:ext uri="{FF2B5EF4-FFF2-40B4-BE49-F238E27FC236}">
                <a16:creationId xmlns:a16="http://schemas.microsoft.com/office/drawing/2014/main" id="{8F49EE74-CAF9-CC67-DB9C-7000CDDAF6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29124" y="5078047"/>
            <a:ext cx="745830" cy="745830"/>
          </a:xfrm>
          <a:prstGeom prst="rect">
            <a:avLst/>
          </a:prstGeom>
        </p:spPr>
      </p:pic>
      <p:pic>
        <p:nvPicPr>
          <p:cNvPr id="52" name="Graphic 51" descr="User with solid fill">
            <a:extLst>
              <a:ext uri="{FF2B5EF4-FFF2-40B4-BE49-F238E27FC236}">
                <a16:creationId xmlns:a16="http://schemas.microsoft.com/office/drawing/2014/main" id="{1B2B69DB-9F58-9467-C530-2B982EC3BF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75716" y="5078048"/>
            <a:ext cx="745830" cy="745830"/>
          </a:xfrm>
          <a:prstGeom prst="rect">
            <a:avLst/>
          </a:prstGeom>
        </p:spPr>
      </p:pic>
      <p:pic>
        <p:nvPicPr>
          <p:cNvPr id="53" name="Graphic 52" descr="User with solid fill">
            <a:extLst>
              <a:ext uri="{FF2B5EF4-FFF2-40B4-BE49-F238E27FC236}">
                <a16:creationId xmlns:a16="http://schemas.microsoft.com/office/drawing/2014/main" id="{2310535A-E59A-B807-4151-178DF711DA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21687" y="5078047"/>
            <a:ext cx="745830" cy="745830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6DDBD4F3-9061-7E8D-0FC2-8404E4CF852C}"/>
              </a:ext>
            </a:extLst>
          </p:cNvPr>
          <p:cNvSpPr/>
          <p:nvPr/>
        </p:nvSpPr>
        <p:spPr>
          <a:xfrm>
            <a:off x="1473444" y="5258953"/>
            <a:ext cx="3785937" cy="830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Welfare depends on the order!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12F642BC-2F5E-EC87-A01E-53060976528D}"/>
                  </a:ext>
                </a:extLst>
              </p:cNvPr>
              <p:cNvSpPr/>
              <p:nvPr/>
            </p:nvSpPr>
            <p:spPr>
              <a:xfrm>
                <a:off x="9370837" y="3163902"/>
                <a:ext cx="1593871" cy="63813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𝑈𝑆𝑊</m:t>
                      </m:r>
                      <m:r>
                        <a:rPr lang="en-US" sz="21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US" sz="2100" dirty="0">
                  <a:solidFill>
                    <a:schemeClr val="tx1"/>
                  </a:solidFill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12F642BC-2F5E-EC87-A01E-530609765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0837" y="3163902"/>
                <a:ext cx="1593871" cy="638135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Graphic 70" descr="Document with solid fill">
            <a:extLst>
              <a:ext uri="{FF2B5EF4-FFF2-40B4-BE49-F238E27FC236}">
                <a16:creationId xmlns:a16="http://schemas.microsoft.com/office/drawing/2014/main" id="{B8F64109-3CF5-2CF7-414D-9D6005CEAC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0086" y="4286258"/>
            <a:ext cx="626494" cy="626494"/>
          </a:xfrm>
          <a:prstGeom prst="rect">
            <a:avLst/>
          </a:prstGeom>
        </p:spPr>
      </p:pic>
      <p:pic>
        <p:nvPicPr>
          <p:cNvPr id="57" name="Graphic 71" descr="Document with solid fill">
            <a:extLst>
              <a:ext uri="{FF2B5EF4-FFF2-40B4-BE49-F238E27FC236}">
                <a16:creationId xmlns:a16="http://schemas.microsoft.com/office/drawing/2014/main" id="{BF1D637D-57FB-AE67-3455-62C713738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0086" y="3648919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4BD023C-BAD9-2652-71ED-D130B993E0FD}"/>
                  </a:ext>
                </a:extLst>
              </p:cNvPr>
              <p:cNvSpPr txBox="1"/>
              <p:nvPr/>
            </p:nvSpPr>
            <p:spPr>
              <a:xfrm>
                <a:off x="2319124" y="3683644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4BD023C-BAD9-2652-71ED-D130B993E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124" y="3683644"/>
                <a:ext cx="348894" cy="53486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B10ECD3-0C60-3F4E-F6F9-54C8953193D5}"/>
                  </a:ext>
                </a:extLst>
              </p:cNvPr>
              <p:cNvSpPr txBox="1"/>
              <p:nvPr/>
            </p:nvSpPr>
            <p:spPr>
              <a:xfrm>
                <a:off x="3037331" y="368364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B10ECD3-0C60-3F4E-F6F9-54C895319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331" y="3683644"/>
                <a:ext cx="34889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9A555F2-2C4C-5175-E373-A0D8DBD3E0BC}"/>
                  </a:ext>
                </a:extLst>
              </p:cNvPr>
              <p:cNvSpPr txBox="1"/>
              <p:nvPr/>
            </p:nvSpPr>
            <p:spPr>
              <a:xfrm>
                <a:off x="3755538" y="3683644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9A555F2-2C4C-5175-E373-A0D8DBD3E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538" y="3683644"/>
                <a:ext cx="348894" cy="53486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8DEAED6-9444-972E-5992-C4512E0F39D4}"/>
                  </a:ext>
                </a:extLst>
              </p:cNvPr>
              <p:cNvSpPr txBox="1"/>
              <p:nvPr/>
            </p:nvSpPr>
            <p:spPr>
              <a:xfrm>
                <a:off x="4434065" y="3683644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8DEAED6-9444-972E-5992-C4512E0F3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065" y="3683644"/>
                <a:ext cx="348894" cy="53486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1A47834-89D3-1A33-1B70-4B4E38F42CA2}"/>
                  </a:ext>
                </a:extLst>
              </p:cNvPr>
              <p:cNvSpPr txBox="1"/>
              <p:nvPr/>
            </p:nvSpPr>
            <p:spPr>
              <a:xfrm>
                <a:off x="2319124" y="4359267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1A47834-89D3-1A33-1B70-4B4E38F42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124" y="4359267"/>
                <a:ext cx="348894" cy="53486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B155862-66E7-8F2C-F78C-4564B445F552}"/>
                  </a:ext>
                </a:extLst>
              </p:cNvPr>
              <p:cNvSpPr txBox="1"/>
              <p:nvPr/>
            </p:nvSpPr>
            <p:spPr>
              <a:xfrm>
                <a:off x="3037331" y="4359267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B155862-66E7-8F2C-F78C-4564B445F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331" y="4359267"/>
                <a:ext cx="348894" cy="53486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4520073-2B7D-2908-BC67-E90EFD2F76C6}"/>
                  </a:ext>
                </a:extLst>
              </p:cNvPr>
              <p:cNvSpPr txBox="1"/>
              <p:nvPr/>
            </p:nvSpPr>
            <p:spPr>
              <a:xfrm>
                <a:off x="3755538" y="4359267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4520073-2B7D-2908-BC67-E90EFD2F7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538" y="4359267"/>
                <a:ext cx="348894" cy="53486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94DC836-13FC-077F-B2C1-438813CEABCB}"/>
                  </a:ext>
                </a:extLst>
              </p:cNvPr>
              <p:cNvSpPr txBox="1"/>
              <p:nvPr/>
            </p:nvSpPr>
            <p:spPr>
              <a:xfrm>
                <a:off x="4434065" y="4359267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94DC836-13FC-077F-B2C1-438813CEA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065" y="4359267"/>
                <a:ext cx="348894" cy="53486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9" name="Graphic 78" descr="User with solid fill">
            <a:extLst>
              <a:ext uri="{FF2B5EF4-FFF2-40B4-BE49-F238E27FC236}">
                <a16:creationId xmlns:a16="http://schemas.microsoft.com/office/drawing/2014/main" id="{5AE1CA88-B457-D956-CEB3-285106E362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95839" y="2937813"/>
            <a:ext cx="745830" cy="745830"/>
          </a:xfrm>
          <a:prstGeom prst="rect">
            <a:avLst/>
          </a:prstGeom>
        </p:spPr>
      </p:pic>
      <p:pic>
        <p:nvPicPr>
          <p:cNvPr id="80" name="Graphic 79" descr="User with solid fill">
            <a:extLst>
              <a:ext uri="{FF2B5EF4-FFF2-40B4-BE49-F238E27FC236}">
                <a16:creationId xmlns:a16="http://schemas.microsoft.com/office/drawing/2014/main" id="{73A2568F-0293-EFDA-A258-D808FF7DD2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72537" y="2937813"/>
            <a:ext cx="745830" cy="745830"/>
          </a:xfrm>
          <a:prstGeom prst="rect">
            <a:avLst/>
          </a:prstGeom>
        </p:spPr>
      </p:pic>
      <p:pic>
        <p:nvPicPr>
          <p:cNvPr id="81" name="Graphic 80" descr="User with solid fill">
            <a:extLst>
              <a:ext uri="{FF2B5EF4-FFF2-40B4-BE49-F238E27FC236}">
                <a16:creationId xmlns:a16="http://schemas.microsoft.com/office/drawing/2014/main" id="{B3B05B28-D521-4DE3-B697-766681F0A7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19129" y="2937814"/>
            <a:ext cx="745830" cy="745830"/>
          </a:xfrm>
          <a:prstGeom prst="rect">
            <a:avLst/>
          </a:prstGeom>
        </p:spPr>
      </p:pic>
      <p:pic>
        <p:nvPicPr>
          <p:cNvPr id="82" name="Graphic 81" descr="User with solid fill">
            <a:extLst>
              <a:ext uri="{FF2B5EF4-FFF2-40B4-BE49-F238E27FC236}">
                <a16:creationId xmlns:a16="http://schemas.microsoft.com/office/drawing/2014/main" id="{E2386151-1C76-251C-B344-C62302265D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65100" y="2937813"/>
            <a:ext cx="745830" cy="745830"/>
          </a:xfrm>
          <a:prstGeom prst="rect">
            <a:avLst/>
          </a:prstGeom>
        </p:spPr>
      </p:pic>
      <p:pic>
        <p:nvPicPr>
          <p:cNvPr id="83" name="Graphic 70" descr="Document with solid fill">
            <a:extLst>
              <a:ext uri="{FF2B5EF4-FFF2-40B4-BE49-F238E27FC236}">
                <a16:creationId xmlns:a16="http://schemas.microsoft.com/office/drawing/2014/main" id="{2E0E4859-F94E-1355-5793-B55ACB6E9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3805" y="2727185"/>
            <a:ext cx="626494" cy="626494"/>
          </a:xfrm>
          <a:prstGeom prst="rect">
            <a:avLst/>
          </a:prstGeom>
        </p:spPr>
      </p:pic>
      <p:pic>
        <p:nvPicPr>
          <p:cNvPr id="84" name="Graphic 71" descr="Document with solid fill">
            <a:extLst>
              <a:ext uri="{FF2B5EF4-FFF2-40B4-BE49-F238E27FC236}">
                <a16:creationId xmlns:a16="http://schemas.microsoft.com/office/drawing/2014/main" id="{12FE4393-7AC2-2693-FB05-B9FA13981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1923" y="2727185"/>
            <a:ext cx="626494" cy="626494"/>
          </a:xfrm>
          <a:prstGeom prst="rect">
            <a:avLst/>
          </a:prstGeom>
        </p:spPr>
      </p:pic>
      <p:pic>
        <p:nvPicPr>
          <p:cNvPr id="85" name="Graphic 70" descr="Document with solid fill">
            <a:extLst>
              <a:ext uri="{FF2B5EF4-FFF2-40B4-BE49-F238E27FC236}">
                <a16:creationId xmlns:a16="http://schemas.microsoft.com/office/drawing/2014/main" id="{A1C90645-AFDC-F9D1-3321-4E1383433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96637" y="2727185"/>
            <a:ext cx="626494" cy="626494"/>
          </a:xfrm>
          <a:prstGeom prst="rect">
            <a:avLst/>
          </a:prstGeom>
        </p:spPr>
      </p:pic>
      <p:pic>
        <p:nvPicPr>
          <p:cNvPr id="86" name="Graphic 71" descr="Document with solid fill">
            <a:extLst>
              <a:ext uri="{FF2B5EF4-FFF2-40B4-BE49-F238E27FC236}">
                <a16:creationId xmlns:a16="http://schemas.microsoft.com/office/drawing/2014/main" id="{8CD25CE3-7F84-DF31-0F3D-799446167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00962" y="2727185"/>
            <a:ext cx="626494" cy="626494"/>
          </a:xfrm>
          <a:prstGeom prst="rect">
            <a:avLst/>
          </a:prstGeom>
        </p:spPr>
      </p:pic>
      <p:pic>
        <p:nvPicPr>
          <p:cNvPr id="87" name="Graphic 86" descr="User with solid fill">
            <a:extLst>
              <a:ext uri="{FF2B5EF4-FFF2-40B4-BE49-F238E27FC236}">
                <a16:creationId xmlns:a16="http://schemas.microsoft.com/office/drawing/2014/main" id="{A52D65BD-1931-C65C-15B3-370B6CFAF1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52426" y="3429122"/>
            <a:ext cx="745830" cy="745830"/>
          </a:xfrm>
          <a:prstGeom prst="rect">
            <a:avLst/>
          </a:prstGeom>
        </p:spPr>
      </p:pic>
      <p:pic>
        <p:nvPicPr>
          <p:cNvPr id="88" name="Graphic 87" descr="User with solid fill">
            <a:extLst>
              <a:ext uri="{FF2B5EF4-FFF2-40B4-BE49-F238E27FC236}">
                <a16:creationId xmlns:a16="http://schemas.microsoft.com/office/drawing/2014/main" id="{21943C6B-51BD-5317-A25C-3FB0F57DC9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29124" y="3429122"/>
            <a:ext cx="745830" cy="745830"/>
          </a:xfrm>
          <a:prstGeom prst="rect">
            <a:avLst/>
          </a:prstGeom>
        </p:spPr>
      </p:pic>
      <p:pic>
        <p:nvPicPr>
          <p:cNvPr id="89" name="Graphic 88" descr="User with solid fill">
            <a:extLst>
              <a:ext uri="{FF2B5EF4-FFF2-40B4-BE49-F238E27FC236}">
                <a16:creationId xmlns:a16="http://schemas.microsoft.com/office/drawing/2014/main" id="{6644C87D-7E0F-3F05-F2EE-8B23C2984A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75716" y="3429123"/>
            <a:ext cx="745830" cy="745830"/>
          </a:xfrm>
          <a:prstGeom prst="rect">
            <a:avLst/>
          </a:prstGeom>
        </p:spPr>
      </p:pic>
      <p:pic>
        <p:nvPicPr>
          <p:cNvPr id="90" name="Graphic 89" descr="User with solid fill">
            <a:extLst>
              <a:ext uri="{FF2B5EF4-FFF2-40B4-BE49-F238E27FC236}">
                <a16:creationId xmlns:a16="http://schemas.microsoft.com/office/drawing/2014/main" id="{D702B41E-2202-DE3E-E73F-024FCFAFA6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21687" y="3429122"/>
            <a:ext cx="745830" cy="745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CDE1CA06-5EBB-E126-D058-33861B05A354}"/>
                  </a:ext>
                </a:extLst>
              </p:cNvPr>
              <p:cNvSpPr/>
              <p:nvPr/>
            </p:nvSpPr>
            <p:spPr>
              <a:xfrm>
                <a:off x="9401552" y="4689357"/>
                <a:ext cx="1593871" cy="63813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𝑈𝑆𝑊</m:t>
                      </m:r>
                      <m:r>
                        <a:rPr lang="en-US" sz="21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=19</m:t>
                      </m:r>
                    </m:oMath>
                  </m:oMathPara>
                </a14:m>
                <a:endParaRPr lang="en-US" sz="2100" dirty="0">
                  <a:solidFill>
                    <a:schemeClr val="tx1"/>
                  </a:solidFill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CDE1CA06-5EBB-E126-D058-33861B05A3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552" y="4689357"/>
                <a:ext cx="1593871" cy="638135"/>
              </a:xfrm>
              <a:prstGeom prst="round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584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208A6-5CB9-6819-D9A1-CC0248D91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040"/>
            <a:ext cx="10515600" cy="1325563"/>
          </a:xfrm>
        </p:spPr>
        <p:txBody>
          <a:bodyPr/>
          <a:lstStyle/>
          <a:p>
            <a:r>
              <a:rPr lang="en-US" dirty="0"/>
              <a:t>Greedy Reviewer Round-Robin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6E140A2-9CC3-4E6C-1CE4-0D0EBE9D751E}"/>
              </a:ext>
            </a:extLst>
          </p:cNvPr>
          <p:cNvSpPr txBox="1"/>
          <p:nvPr/>
        </p:nvSpPr>
        <p:spPr>
          <a:xfrm>
            <a:off x="2388574" y="1729932"/>
            <a:ext cx="8262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Put papers in order to maximize welfare for round-robin on a subset</a:t>
            </a:r>
          </a:p>
        </p:txBody>
      </p:sp>
      <p:pic>
        <p:nvPicPr>
          <p:cNvPr id="37" name="Graphic 70" descr="Document with solid fill">
            <a:extLst>
              <a:ext uri="{FF2B5EF4-FFF2-40B4-BE49-F238E27FC236}">
                <a16:creationId xmlns:a16="http://schemas.microsoft.com/office/drawing/2014/main" id="{102E7CD0-F2F4-AF43-BC1E-09E2625EE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3805" y="2727185"/>
            <a:ext cx="626494" cy="626494"/>
          </a:xfrm>
          <a:prstGeom prst="rect">
            <a:avLst/>
          </a:prstGeom>
        </p:spPr>
      </p:pic>
      <p:pic>
        <p:nvPicPr>
          <p:cNvPr id="38" name="Graphic 71" descr="Document with solid fill">
            <a:extLst>
              <a:ext uri="{FF2B5EF4-FFF2-40B4-BE49-F238E27FC236}">
                <a16:creationId xmlns:a16="http://schemas.microsoft.com/office/drawing/2014/main" id="{5F53F926-E0CC-7DD0-B62B-720BE6ECB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31923" y="2727185"/>
            <a:ext cx="626494" cy="626494"/>
          </a:xfrm>
          <a:prstGeom prst="rect">
            <a:avLst/>
          </a:prstGeom>
        </p:spPr>
      </p:pic>
      <p:pic>
        <p:nvPicPr>
          <p:cNvPr id="39" name="Graphic 38" descr="Document with solid fill">
            <a:extLst>
              <a:ext uri="{FF2B5EF4-FFF2-40B4-BE49-F238E27FC236}">
                <a16:creationId xmlns:a16="http://schemas.microsoft.com/office/drawing/2014/main" id="{7DCE7F91-ECEA-11BA-7791-3A81BCED9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6637" y="2727185"/>
            <a:ext cx="626494" cy="626494"/>
          </a:xfrm>
          <a:prstGeom prst="rect">
            <a:avLst/>
          </a:prstGeom>
        </p:spPr>
      </p:pic>
      <p:pic>
        <p:nvPicPr>
          <p:cNvPr id="40" name="Graphic 39" descr="Document with solid fill">
            <a:extLst>
              <a:ext uri="{FF2B5EF4-FFF2-40B4-BE49-F238E27FC236}">
                <a16:creationId xmlns:a16="http://schemas.microsoft.com/office/drawing/2014/main" id="{290921AE-AAC9-9462-B6C0-AC1750C66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00962" y="2727185"/>
            <a:ext cx="626494" cy="626494"/>
          </a:xfrm>
          <a:prstGeom prst="rect">
            <a:avLst/>
          </a:prstGeom>
        </p:spPr>
      </p:pic>
      <p:pic>
        <p:nvPicPr>
          <p:cNvPr id="73" name="Graphic 70" descr="Document with solid fill">
            <a:extLst>
              <a:ext uri="{FF2B5EF4-FFF2-40B4-BE49-F238E27FC236}">
                <a16:creationId xmlns:a16="http://schemas.microsoft.com/office/drawing/2014/main" id="{550A6E2B-1D4F-88AB-1C7F-EC3B36145E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30086" y="4286258"/>
            <a:ext cx="626494" cy="626494"/>
          </a:xfrm>
          <a:prstGeom prst="rect">
            <a:avLst/>
          </a:prstGeom>
        </p:spPr>
      </p:pic>
      <p:pic>
        <p:nvPicPr>
          <p:cNvPr id="74" name="Graphic 71" descr="Document with solid fill">
            <a:extLst>
              <a:ext uri="{FF2B5EF4-FFF2-40B4-BE49-F238E27FC236}">
                <a16:creationId xmlns:a16="http://schemas.microsoft.com/office/drawing/2014/main" id="{715A928C-0224-3A89-F6F6-B2FA19681D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30086" y="3648919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800C2838-F26C-6B27-A8C2-D16970AFA34B}"/>
                  </a:ext>
                </a:extLst>
              </p:cNvPr>
              <p:cNvSpPr txBox="1"/>
              <p:nvPr/>
            </p:nvSpPr>
            <p:spPr>
              <a:xfrm>
                <a:off x="2319124" y="3683644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800C2838-F26C-6B27-A8C2-D16970AFA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124" y="3683644"/>
                <a:ext cx="348894" cy="5348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F66B1D6-B6D6-77E3-8BD3-D3B34507EA23}"/>
                  </a:ext>
                </a:extLst>
              </p:cNvPr>
              <p:cNvSpPr txBox="1"/>
              <p:nvPr/>
            </p:nvSpPr>
            <p:spPr>
              <a:xfrm>
                <a:off x="3037331" y="368364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F66B1D6-B6D6-77E3-8BD3-D3B34507E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331" y="3683644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7A3B90F-B796-741B-F636-B4B92426DA66}"/>
                  </a:ext>
                </a:extLst>
              </p:cNvPr>
              <p:cNvSpPr txBox="1"/>
              <p:nvPr/>
            </p:nvSpPr>
            <p:spPr>
              <a:xfrm>
                <a:off x="3755538" y="3683644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7A3B90F-B796-741B-F636-B4B92426D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538" y="3683644"/>
                <a:ext cx="348894" cy="5348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CFC319B-AE8F-32A0-45F1-508F5278707E}"/>
                  </a:ext>
                </a:extLst>
              </p:cNvPr>
              <p:cNvSpPr txBox="1"/>
              <p:nvPr/>
            </p:nvSpPr>
            <p:spPr>
              <a:xfrm>
                <a:off x="4434065" y="3683644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CFC319B-AE8F-32A0-45F1-508F52787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065" y="3683644"/>
                <a:ext cx="348894" cy="53486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67601E4-E37F-4584-A94F-A4CE3EA44804}"/>
                  </a:ext>
                </a:extLst>
              </p:cNvPr>
              <p:cNvSpPr txBox="1"/>
              <p:nvPr/>
            </p:nvSpPr>
            <p:spPr>
              <a:xfrm>
                <a:off x="2319124" y="4359267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67601E4-E37F-4584-A94F-A4CE3EA44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124" y="4359267"/>
                <a:ext cx="348894" cy="53486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37D1784-849B-5780-9B8D-941DB75366A4}"/>
                  </a:ext>
                </a:extLst>
              </p:cNvPr>
              <p:cNvSpPr txBox="1"/>
              <p:nvPr/>
            </p:nvSpPr>
            <p:spPr>
              <a:xfrm>
                <a:off x="3037331" y="4359267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37D1784-849B-5780-9B8D-941DB7536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331" y="4359267"/>
                <a:ext cx="348894" cy="53486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A308FBF-B7E4-0F9D-54A1-BE2E840C415C}"/>
                  </a:ext>
                </a:extLst>
              </p:cNvPr>
              <p:cNvSpPr txBox="1"/>
              <p:nvPr/>
            </p:nvSpPr>
            <p:spPr>
              <a:xfrm>
                <a:off x="3755538" y="4359267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A308FBF-B7E4-0F9D-54A1-BE2E840C4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538" y="4359267"/>
                <a:ext cx="348894" cy="53486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7E892B3-ED89-2B6A-EADD-DA1CFC162B32}"/>
                  </a:ext>
                </a:extLst>
              </p:cNvPr>
              <p:cNvSpPr txBox="1"/>
              <p:nvPr/>
            </p:nvSpPr>
            <p:spPr>
              <a:xfrm>
                <a:off x="4434065" y="4359267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7E892B3-ED89-2B6A-EADD-DA1CFC162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065" y="4359267"/>
                <a:ext cx="348894" cy="53486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5" name="Graphic 84" descr="User with solid fill">
            <a:extLst>
              <a:ext uri="{FF2B5EF4-FFF2-40B4-BE49-F238E27FC236}">
                <a16:creationId xmlns:a16="http://schemas.microsoft.com/office/drawing/2014/main" id="{979AEE68-9DE9-D4E6-35C2-253A887EAF2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595839" y="2937813"/>
            <a:ext cx="745830" cy="745830"/>
          </a:xfrm>
          <a:prstGeom prst="rect">
            <a:avLst/>
          </a:prstGeom>
        </p:spPr>
      </p:pic>
      <p:pic>
        <p:nvPicPr>
          <p:cNvPr id="86" name="Graphic 85" descr="User with solid fill">
            <a:extLst>
              <a:ext uri="{FF2B5EF4-FFF2-40B4-BE49-F238E27FC236}">
                <a16:creationId xmlns:a16="http://schemas.microsoft.com/office/drawing/2014/main" id="{D86866D1-2C0E-36AF-7A0B-B2F6B4A0BC6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272537" y="2937813"/>
            <a:ext cx="745830" cy="745830"/>
          </a:xfrm>
          <a:prstGeom prst="rect">
            <a:avLst/>
          </a:prstGeom>
        </p:spPr>
      </p:pic>
      <p:pic>
        <p:nvPicPr>
          <p:cNvPr id="87" name="Graphic 86" descr="User with solid fill">
            <a:extLst>
              <a:ext uri="{FF2B5EF4-FFF2-40B4-BE49-F238E27FC236}">
                <a16:creationId xmlns:a16="http://schemas.microsoft.com/office/drawing/2014/main" id="{CCDE4D24-54AA-325F-26A6-5A8D2B0F419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119129" y="2937814"/>
            <a:ext cx="745830" cy="745830"/>
          </a:xfrm>
          <a:prstGeom prst="rect">
            <a:avLst/>
          </a:prstGeom>
        </p:spPr>
      </p:pic>
      <p:pic>
        <p:nvPicPr>
          <p:cNvPr id="88" name="Graphic 87" descr="User with solid fill">
            <a:extLst>
              <a:ext uri="{FF2B5EF4-FFF2-40B4-BE49-F238E27FC236}">
                <a16:creationId xmlns:a16="http://schemas.microsoft.com/office/drawing/2014/main" id="{A972AF25-E990-51B1-8557-C82BDCA855C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865100" y="2937813"/>
            <a:ext cx="745830" cy="7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48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208A6-5CB9-6819-D9A1-CC0248D91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040"/>
            <a:ext cx="10515600" cy="1325563"/>
          </a:xfrm>
        </p:spPr>
        <p:txBody>
          <a:bodyPr/>
          <a:lstStyle/>
          <a:p>
            <a:r>
              <a:rPr lang="en-US" dirty="0"/>
              <a:t>Greedy Reviewer Round-Robin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6E140A2-9CC3-4E6C-1CE4-0D0EBE9D751E}"/>
              </a:ext>
            </a:extLst>
          </p:cNvPr>
          <p:cNvSpPr txBox="1"/>
          <p:nvPr/>
        </p:nvSpPr>
        <p:spPr>
          <a:xfrm>
            <a:off x="2388574" y="1729932"/>
            <a:ext cx="8262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Put papers in order to maximize welfare for round-robin on a subset</a:t>
            </a:r>
          </a:p>
        </p:txBody>
      </p:sp>
      <p:pic>
        <p:nvPicPr>
          <p:cNvPr id="37" name="Graphic 70" descr="Document with solid fill">
            <a:extLst>
              <a:ext uri="{FF2B5EF4-FFF2-40B4-BE49-F238E27FC236}">
                <a16:creationId xmlns:a16="http://schemas.microsoft.com/office/drawing/2014/main" id="{102E7CD0-F2F4-AF43-BC1E-09E2625EE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3805" y="2727185"/>
            <a:ext cx="626494" cy="626494"/>
          </a:xfrm>
          <a:prstGeom prst="rect">
            <a:avLst/>
          </a:prstGeom>
        </p:spPr>
      </p:pic>
      <p:pic>
        <p:nvPicPr>
          <p:cNvPr id="38" name="Graphic 71" descr="Document with solid fill">
            <a:extLst>
              <a:ext uri="{FF2B5EF4-FFF2-40B4-BE49-F238E27FC236}">
                <a16:creationId xmlns:a16="http://schemas.microsoft.com/office/drawing/2014/main" id="{5F53F926-E0CC-7DD0-B62B-720BE6ECB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1923" y="2727185"/>
            <a:ext cx="626494" cy="626494"/>
          </a:xfrm>
          <a:prstGeom prst="rect">
            <a:avLst/>
          </a:prstGeom>
        </p:spPr>
      </p:pic>
      <p:pic>
        <p:nvPicPr>
          <p:cNvPr id="39" name="Graphic 38" descr="Document with solid fill">
            <a:extLst>
              <a:ext uri="{FF2B5EF4-FFF2-40B4-BE49-F238E27FC236}">
                <a16:creationId xmlns:a16="http://schemas.microsoft.com/office/drawing/2014/main" id="{7DCE7F91-ECEA-11BA-7791-3A81BCED9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6637" y="2727185"/>
            <a:ext cx="626494" cy="626494"/>
          </a:xfrm>
          <a:prstGeom prst="rect">
            <a:avLst/>
          </a:prstGeom>
        </p:spPr>
      </p:pic>
      <p:pic>
        <p:nvPicPr>
          <p:cNvPr id="40" name="Graphic 39" descr="Document with solid fill">
            <a:extLst>
              <a:ext uri="{FF2B5EF4-FFF2-40B4-BE49-F238E27FC236}">
                <a16:creationId xmlns:a16="http://schemas.microsoft.com/office/drawing/2014/main" id="{290921AE-AAC9-9462-B6C0-AC1750C66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00962" y="2727185"/>
            <a:ext cx="626494" cy="626494"/>
          </a:xfrm>
          <a:prstGeom prst="rect">
            <a:avLst/>
          </a:prstGeom>
        </p:spPr>
      </p:pic>
      <p:pic>
        <p:nvPicPr>
          <p:cNvPr id="41" name="Graphic 40" descr="User with solid fill">
            <a:extLst>
              <a:ext uri="{FF2B5EF4-FFF2-40B4-BE49-F238E27FC236}">
                <a16:creationId xmlns:a16="http://schemas.microsoft.com/office/drawing/2014/main" id="{B7B2410D-01FD-D53E-7A0F-23C734244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75716" y="3429123"/>
            <a:ext cx="745830" cy="745830"/>
          </a:xfrm>
          <a:prstGeom prst="rect">
            <a:avLst/>
          </a:prstGeom>
        </p:spPr>
      </p:pic>
      <p:pic>
        <p:nvPicPr>
          <p:cNvPr id="42" name="Graphic 41" descr="User with solid fill">
            <a:extLst>
              <a:ext uri="{FF2B5EF4-FFF2-40B4-BE49-F238E27FC236}">
                <a16:creationId xmlns:a16="http://schemas.microsoft.com/office/drawing/2014/main" id="{A93A0DE1-9F3A-D1BC-4CED-ACA7B41E4E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50891" y="3429122"/>
            <a:ext cx="745830" cy="745830"/>
          </a:xfrm>
          <a:prstGeom prst="rect">
            <a:avLst/>
          </a:prstGeom>
        </p:spPr>
      </p:pic>
      <p:pic>
        <p:nvPicPr>
          <p:cNvPr id="43" name="Graphic 70" descr="Document with solid fill">
            <a:extLst>
              <a:ext uri="{FF2B5EF4-FFF2-40B4-BE49-F238E27FC236}">
                <a16:creationId xmlns:a16="http://schemas.microsoft.com/office/drawing/2014/main" id="{F66C9576-B702-661C-1FAB-08CA590A8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6534" y="4376110"/>
            <a:ext cx="626494" cy="626494"/>
          </a:xfrm>
          <a:prstGeom prst="rect">
            <a:avLst/>
          </a:prstGeom>
        </p:spPr>
      </p:pic>
      <p:pic>
        <p:nvPicPr>
          <p:cNvPr id="44" name="Graphic 71" descr="Document with solid fill">
            <a:extLst>
              <a:ext uri="{FF2B5EF4-FFF2-40B4-BE49-F238E27FC236}">
                <a16:creationId xmlns:a16="http://schemas.microsoft.com/office/drawing/2014/main" id="{B9228B14-86B6-AE7F-F935-AEEEBE8533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64652" y="4376110"/>
            <a:ext cx="626494" cy="626494"/>
          </a:xfrm>
          <a:prstGeom prst="rect">
            <a:avLst/>
          </a:prstGeom>
        </p:spPr>
      </p:pic>
      <p:pic>
        <p:nvPicPr>
          <p:cNvPr id="45" name="Graphic 44" descr="Document with solid fill">
            <a:extLst>
              <a:ext uri="{FF2B5EF4-FFF2-40B4-BE49-F238E27FC236}">
                <a16:creationId xmlns:a16="http://schemas.microsoft.com/office/drawing/2014/main" id="{4671B6CC-D839-E12C-D286-12B890B30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9366" y="4376110"/>
            <a:ext cx="626494" cy="626494"/>
          </a:xfrm>
          <a:prstGeom prst="rect">
            <a:avLst/>
          </a:prstGeom>
        </p:spPr>
      </p:pic>
      <p:pic>
        <p:nvPicPr>
          <p:cNvPr id="46" name="Graphic 45" descr="Document with solid fill">
            <a:extLst>
              <a:ext uri="{FF2B5EF4-FFF2-40B4-BE49-F238E27FC236}">
                <a16:creationId xmlns:a16="http://schemas.microsoft.com/office/drawing/2014/main" id="{D0F92604-8B71-DA56-C627-08F419B914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33691" y="4376110"/>
            <a:ext cx="626494" cy="626494"/>
          </a:xfrm>
          <a:prstGeom prst="rect">
            <a:avLst/>
          </a:prstGeom>
        </p:spPr>
      </p:pic>
      <p:pic>
        <p:nvPicPr>
          <p:cNvPr id="47" name="Graphic 46" descr="User with solid fill">
            <a:extLst>
              <a:ext uri="{FF2B5EF4-FFF2-40B4-BE49-F238E27FC236}">
                <a16:creationId xmlns:a16="http://schemas.microsoft.com/office/drawing/2014/main" id="{916BF381-88CE-0A9C-F136-1451A54624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08445" y="5078048"/>
            <a:ext cx="745830" cy="745830"/>
          </a:xfrm>
          <a:prstGeom prst="rect">
            <a:avLst/>
          </a:prstGeom>
        </p:spPr>
      </p:pic>
      <p:pic>
        <p:nvPicPr>
          <p:cNvPr id="48" name="Graphic 47" descr="User with solid fill">
            <a:extLst>
              <a:ext uri="{FF2B5EF4-FFF2-40B4-BE49-F238E27FC236}">
                <a16:creationId xmlns:a16="http://schemas.microsoft.com/office/drawing/2014/main" id="{76C7AC9B-6A8F-E07F-01C4-08461CBD51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83620" y="5078047"/>
            <a:ext cx="745830" cy="74583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38AAF726-2C62-8F41-475A-37481E6D1686}"/>
              </a:ext>
            </a:extLst>
          </p:cNvPr>
          <p:cNvSpPr/>
          <p:nvPr/>
        </p:nvSpPr>
        <p:spPr>
          <a:xfrm>
            <a:off x="5810490" y="4250395"/>
            <a:ext cx="5312780" cy="17105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Graphic 70" descr="Document with solid fill">
            <a:extLst>
              <a:ext uri="{FF2B5EF4-FFF2-40B4-BE49-F238E27FC236}">
                <a16:creationId xmlns:a16="http://schemas.microsoft.com/office/drawing/2014/main" id="{550A6E2B-1D4F-88AB-1C7F-EC3B36145E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30086" y="4286258"/>
            <a:ext cx="626494" cy="626494"/>
          </a:xfrm>
          <a:prstGeom prst="rect">
            <a:avLst/>
          </a:prstGeom>
        </p:spPr>
      </p:pic>
      <p:pic>
        <p:nvPicPr>
          <p:cNvPr id="74" name="Graphic 71" descr="Document with solid fill">
            <a:extLst>
              <a:ext uri="{FF2B5EF4-FFF2-40B4-BE49-F238E27FC236}">
                <a16:creationId xmlns:a16="http://schemas.microsoft.com/office/drawing/2014/main" id="{715A928C-0224-3A89-F6F6-B2FA19681D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0086" y="3648919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800C2838-F26C-6B27-A8C2-D16970AFA34B}"/>
                  </a:ext>
                </a:extLst>
              </p:cNvPr>
              <p:cNvSpPr txBox="1"/>
              <p:nvPr/>
            </p:nvSpPr>
            <p:spPr>
              <a:xfrm>
                <a:off x="2319124" y="3683644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800C2838-F26C-6B27-A8C2-D16970AFA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124" y="3683644"/>
                <a:ext cx="348894" cy="5348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F66B1D6-B6D6-77E3-8BD3-D3B34507EA23}"/>
                  </a:ext>
                </a:extLst>
              </p:cNvPr>
              <p:cNvSpPr txBox="1"/>
              <p:nvPr/>
            </p:nvSpPr>
            <p:spPr>
              <a:xfrm>
                <a:off x="3037331" y="368364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F66B1D6-B6D6-77E3-8BD3-D3B34507E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331" y="3683644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7A3B90F-B796-741B-F636-B4B92426DA66}"/>
                  </a:ext>
                </a:extLst>
              </p:cNvPr>
              <p:cNvSpPr txBox="1"/>
              <p:nvPr/>
            </p:nvSpPr>
            <p:spPr>
              <a:xfrm>
                <a:off x="3755538" y="3683644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7A3B90F-B796-741B-F636-B4B92426D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538" y="3683644"/>
                <a:ext cx="348894" cy="5348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CFC319B-AE8F-32A0-45F1-508F5278707E}"/>
                  </a:ext>
                </a:extLst>
              </p:cNvPr>
              <p:cNvSpPr txBox="1"/>
              <p:nvPr/>
            </p:nvSpPr>
            <p:spPr>
              <a:xfrm>
                <a:off x="4434065" y="3683644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CFC319B-AE8F-32A0-45F1-508F52787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065" y="3683644"/>
                <a:ext cx="348894" cy="53486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67601E4-E37F-4584-A94F-A4CE3EA44804}"/>
                  </a:ext>
                </a:extLst>
              </p:cNvPr>
              <p:cNvSpPr txBox="1"/>
              <p:nvPr/>
            </p:nvSpPr>
            <p:spPr>
              <a:xfrm>
                <a:off x="2319124" y="4359267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67601E4-E37F-4584-A94F-A4CE3EA44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124" y="4359267"/>
                <a:ext cx="348894" cy="53486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37D1784-849B-5780-9B8D-941DB75366A4}"/>
                  </a:ext>
                </a:extLst>
              </p:cNvPr>
              <p:cNvSpPr txBox="1"/>
              <p:nvPr/>
            </p:nvSpPr>
            <p:spPr>
              <a:xfrm>
                <a:off x="3037331" y="4359267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37D1784-849B-5780-9B8D-941DB7536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331" y="4359267"/>
                <a:ext cx="348894" cy="53486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A308FBF-B7E4-0F9D-54A1-BE2E840C415C}"/>
                  </a:ext>
                </a:extLst>
              </p:cNvPr>
              <p:cNvSpPr txBox="1"/>
              <p:nvPr/>
            </p:nvSpPr>
            <p:spPr>
              <a:xfrm>
                <a:off x="3755538" y="4359267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A308FBF-B7E4-0F9D-54A1-BE2E840C4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538" y="4359267"/>
                <a:ext cx="348894" cy="53486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7E892B3-ED89-2B6A-EADD-DA1CFC162B32}"/>
                  </a:ext>
                </a:extLst>
              </p:cNvPr>
              <p:cNvSpPr txBox="1"/>
              <p:nvPr/>
            </p:nvSpPr>
            <p:spPr>
              <a:xfrm>
                <a:off x="4434065" y="4359267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7E892B3-ED89-2B6A-EADD-DA1CFC162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065" y="4359267"/>
                <a:ext cx="348894" cy="53486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5" name="Graphic 84" descr="User with solid fill">
            <a:extLst>
              <a:ext uri="{FF2B5EF4-FFF2-40B4-BE49-F238E27FC236}">
                <a16:creationId xmlns:a16="http://schemas.microsoft.com/office/drawing/2014/main" id="{979AEE68-9DE9-D4E6-35C2-253A887EAF2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595839" y="2937813"/>
            <a:ext cx="745830" cy="745830"/>
          </a:xfrm>
          <a:prstGeom prst="rect">
            <a:avLst/>
          </a:prstGeom>
        </p:spPr>
      </p:pic>
      <p:pic>
        <p:nvPicPr>
          <p:cNvPr id="86" name="Graphic 85" descr="User with solid fill">
            <a:extLst>
              <a:ext uri="{FF2B5EF4-FFF2-40B4-BE49-F238E27FC236}">
                <a16:creationId xmlns:a16="http://schemas.microsoft.com/office/drawing/2014/main" id="{D86866D1-2C0E-36AF-7A0B-B2F6B4A0BC6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272537" y="2937813"/>
            <a:ext cx="745830" cy="745830"/>
          </a:xfrm>
          <a:prstGeom prst="rect">
            <a:avLst/>
          </a:prstGeom>
        </p:spPr>
      </p:pic>
      <p:pic>
        <p:nvPicPr>
          <p:cNvPr id="87" name="Graphic 86" descr="User with solid fill">
            <a:extLst>
              <a:ext uri="{FF2B5EF4-FFF2-40B4-BE49-F238E27FC236}">
                <a16:creationId xmlns:a16="http://schemas.microsoft.com/office/drawing/2014/main" id="{CCDE4D24-54AA-325F-26A6-5A8D2B0F41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9129" y="2937814"/>
            <a:ext cx="745830" cy="745830"/>
          </a:xfrm>
          <a:prstGeom prst="rect">
            <a:avLst/>
          </a:prstGeom>
        </p:spPr>
      </p:pic>
      <p:pic>
        <p:nvPicPr>
          <p:cNvPr id="88" name="Graphic 87" descr="User with solid fill">
            <a:extLst>
              <a:ext uri="{FF2B5EF4-FFF2-40B4-BE49-F238E27FC236}">
                <a16:creationId xmlns:a16="http://schemas.microsoft.com/office/drawing/2014/main" id="{A972AF25-E990-51B1-8557-C82BDCA855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65100" y="2937813"/>
            <a:ext cx="745830" cy="745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5370926B-FB7B-DBCD-DD13-E17E045DE176}"/>
                  </a:ext>
                </a:extLst>
              </p:cNvPr>
              <p:cNvSpPr/>
              <p:nvPr/>
            </p:nvSpPr>
            <p:spPr>
              <a:xfrm>
                <a:off x="9370837" y="4812827"/>
                <a:ext cx="1593871" cy="63813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𝑈𝑆𝑊</m:t>
                      </m:r>
                      <m:r>
                        <a:rPr lang="en-US" sz="21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US" sz="2100" dirty="0">
                  <a:solidFill>
                    <a:schemeClr val="tx1"/>
                  </a:solidFill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5370926B-FB7B-DBCD-DD13-E17E045DE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0837" y="4812827"/>
                <a:ext cx="1593871" cy="638135"/>
              </a:xfrm>
              <a:prstGeom prst="round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992CB6EC-1E8A-3F67-2F86-AD0F1B034DD7}"/>
                  </a:ext>
                </a:extLst>
              </p:cNvPr>
              <p:cNvSpPr/>
              <p:nvPr/>
            </p:nvSpPr>
            <p:spPr>
              <a:xfrm>
                <a:off x="9370837" y="3163902"/>
                <a:ext cx="1593871" cy="63813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𝑈𝑆𝑊</m:t>
                      </m:r>
                      <m:r>
                        <a:rPr lang="en-US" sz="21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en-US" sz="2100" dirty="0">
                  <a:solidFill>
                    <a:schemeClr val="tx1"/>
                  </a:solidFill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992CB6EC-1E8A-3F67-2F86-AD0F1B034D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0837" y="3163902"/>
                <a:ext cx="1593871" cy="638135"/>
              </a:xfrm>
              <a:prstGeom prst="round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3803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208A6-5CB9-6819-D9A1-CC0248D91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040"/>
            <a:ext cx="10515600" cy="1325563"/>
          </a:xfrm>
        </p:spPr>
        <p:txBody>
          <a:bodyPr/>
          <a:lstStyle/>
          <a:p>
            <a:r>
              <a:rPr lang="en-US" dirty="0"/>
              <a:t>Greedy Reviewer Round-Robin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1F3F8F-AC40-56F4-7680-9868E9A0BA99}"/>
                  </a:ext>
                </a:extLst>
              </p:cNvPr>
              <p:cNvSpPr txBox="1"/>
              <p:nvPr/>
            </p:nvSpPr>
            <p:spPr>
              <a:xfrm>
                <a:off x="1088226" y="2018074"/>
                <a:ext cx="100155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Theorem</a:t>
                </a:r>
                <a:r>
                  <a:rPr lang="en-US" dirty="0"/>
                  <a:t>:</a:t>
                </a:r>
              </a:p>
              <a:p>
                <a:pPr algn="ctr"/>
                <a:r>
                  <a:rPr lang="en-US" dirty="0"/>
                  <a:t>Greedy Reviewer Round-Robin gives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approximation to maximum welfare over orders, </a:t>
                </a:r>
              </a:p>
              <a:p>
                <a:pPr algn="ctr"/>
                <a:r>
                  <a:rPr lang="en-US" dirty="0"/>
                  <a:t>when the welfare as a function of the order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-weakly submodular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1F3F8F-AC40-56F4-7680-9868E9A0B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226" y="2018074"/>
                <a:ext cx="10015548" cy="923330"/>
              </a:xfrm>
              <a:prstGeom prst="rect">
                <a:avLst/>
              </a:prstGeom>
              <a:blipFill>
                <a:blip r:embed="rId2"/>
                <a:stretch>
                  <a:fillRect l="-122" t="-2632" r="-548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15D88A9-AC8B-AC7B-0542-572CA77D2D0D}"/>
                  </a:ext>
                </a:extLst>
              </p:cNvPr>
              <p:cNvSpPr/>
              <p:nvPr/>
            </p:nvSpPr>
            <p:spPr>
              <a:xfrm>
                <a:off x="729916" y="3674877"/>
                <a:ext cx="10623884" cy="162187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Proof sketch: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Consider sets of (paper, position) tuples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Round-robin orders are equivalent to sets with exactly one tuple per paper and position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Greedy Reviewer Round-Robin is the same as maximizing a monotonically increasing,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-weakly submodular function over the intersection of two partition matroids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15D88A9-AC8B-AC7B-0542-572CA77D2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16" y="3674877"/>
                <a:ext cx="10623884" cy="1621878"/>
              </a:xfrm>
              <a:prstGeom prst="rect">
                <a:avLst/>
              </a:prstGeom>
              <a:blipFill>
                <a:blip r:embed="rId3"/>
                <a:stretch>
                  <a:fillRect l="-344" b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585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E4B01-C3B4-C19C-B62B-A2F1FA622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Non-Uniform Demands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19F4321-1D87-CD65-32CE-86F4C6BB508E}"/>
                  </a:ext>
                </a:extLst>
              </p:cNvPr>
              <p:cNvSpPr txBox="1"/>
              <p:nvPr/>
            </p:nvSpPr>
            <p:spPr>
              <a:xfrm>
                <a:off x="10316308" y="3359458"/>
                <a:ext cx="16356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Reviewers can be assigned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x to any paper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19F4321-1D87-CD65-32CE-86F4C6BB5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6308" y="3359458"/>
                <a:ext cx="1635648" cy="1200329"/>
              </a:xfrm>
              <a:prstGeom prst="rect">
                <a:avLst/>
              </a:prstGeom>
              <a:blipFill>
                <a:blip r:embed="rId2"/>
                <a:stretch>
                  <a:fillRect t="-2030" b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" name="Graphic 70" descr="Document with solid fill">
            <a:extLst>
              <a:ext uri="{FF2B5EF4-FFF2-40B4-BE49-F238E27FC236}">
                <a16:creationId xmlns:a16="http://schemas.microsoft.com/office/drawing/2014/main" id="{3DE39216-0E2C-A47A-3BD6-555CC0ADF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2759" y="3988403"/>
            <a:ext cx="626494" cy="626494"/>
          </a:xfrm>
          <a:prstGeom prst="rect">
            <a:avLst/>
          </a:prstGeom>
        </p:spPr>
      </p:pic>
      <p:pic>
        <p:nvPicPr>
          <p:cNvPr id="103" name="Graphic 71" descr="Document with solid fill">
            <a:extLst>
              <a:ext uri="{FF2B5EF4-FFF2-40B4-BE49-F238E27FC236}">
                <a16:creationId xmlns:a16="http://schemas.microsoft.com/office/drawing/2014/main" id="{06B6544F-62D2-0BAE-69AB-8C93BFA64C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2759" y="3351064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D7B5D0A-2E92-5115-F777-CA4DBB4C5A60}"/>
                  </a:ext>
                </a:extLst>
              </p:cNvPr>
              <p:cNvSpPr txBox="1"/>
              <p:nvPr/>
            </p:nvSpPr>
            <p:spPr>
              <a:xfrm>
                <a:off x="2351797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D7B5D0A-2E92-5115-F777-CA4DBB4C5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797" y="3385789"/>
                <a:ext cx="3488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6E18CCF7-AADF-3FFA-C5BC-5A6411A22240}"/>
                  </a:ext>
                </a:extLst>
              </p:cNvPr>
              <p:cNvSpPr txBox="1"/>
              <p:nvPr/>
            </p:nvSpPr>
            <p:spPr>
              <a:xfrm>
                <a:off x="3099984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6E18CCF7-AADF-3FFA-C5BC-5A6411A22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984" y="3385789"/>
                <a:ext cx="3488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94BD59B-24EA-3E8F-66F4-D4A3EDACFF12}"/>
                  </a:ext>
                </a:extLst>
              </p:cNvPr>
              <p:cNvSpPr txBox="1"/>
              <p:nvPr/>
            </p:nvSpPr>
            <p:spPr>
              <a:xfrm>
                <a:off x="3818191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94BD59B-24EA-3E8F-66F4-D4A3EDACF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91" y="3385789"/>
                <a:ext cx="3488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CD4E500E-DF21-4263-88D3-B11A10F0342C}"/>
                  </a:ext>
                </a:extLst>
              </p:cNvPr>
              <p:cNvSpPr txBox="1"/>
              <p:nvPr/>
            </p:nvSpPr>
            <p:spPr>
              <a:xfrm>
                <a:off x="4496718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CD4E500E-DF21-4263-88D3-B11A10F03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718" y="3385789"/>
                <a:ext cx="34889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8" name="Graphic 71" descr="Document with solid fill">
            <a:extLst>
              <a:ext uri="{FF2B5EF4-FFF2-40B4-BE49-F238E27FC236}">
                <a16:creationId xmlns:a16="http://schemas.microsoft.com/office/drawing/2014/main" id="{69944A7D-2E43-3FE5-B026-4DB045AAA4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62759" y="4625742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D37E5FAD-DBB1-C64F-AB32-B2E704C90382}"/>
                  </a:ext>
                </a:extLst>
              </p:cNvPr>
              <p:cNvSpPr txBox="1"/>
              <p:nvPr/>
            </p:nvSpPr>
            <p:spPr>
              <a:xfrm>
                <a:off x="2351797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D37E5FAD-DBB1-C64F-AB32-B2E704C90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797" y="4061412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A5D197EB-E6FF-89A5-3589-301B40DE9B3D}"/>
                  </a:ext>
                </a:extLst>
              </p:cNvPr>
              <p:cNvSpPr txBox="1"/>
              <p:nvPr/>
            </p:nvSpPr>
            <p:spPr>
              <a:xfrm>
                <a:off x="3099984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A5D197EB-E6FF-89A5-3589-301B40DE9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984" y="4061412"/>
                <a:ext cx="34889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89A81BF4-2F79-69E3-EB7E-DAA43BE84E19}"/>
                  </a:ext>
                </a:extLst>
              </p:cNvPr>
              <p:cNvSpPr txBox="1"/>
              <p:nvPr/>
            </p:nvSpPr>
            <p:spPr>
              <a:xfrm>
                <a:off x="3818191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89A81BF4-2F79-69E3-EB7E-DAA43BE84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91" y="4061412"/>
                <a:ext cx="34889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52D3D68-A201-13EE-6DA8-6CF80D75AC35}"/>
                  </a:ext>
                </a:extLst>
              </p:cNvPr>
              <p:cNvSpPr txBox="1"/>
              <p:nvPr/>
            </p:nvSpPr>
            <p:spPr>
              <a:xfrm>
                <a:off x="4489223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52D3D68-A201-13EE-6DA8-6CF80D75A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223" y="4061412"/>
                <a:ext cx="34889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CD969683-91AB-803C-DE83-E83FC71EFBE3}"/>
                  </a:ext>
                </a:extLst>
              </p:cNvPr>
              <p:cNvSpPr txBox="1"/>
              <p:nvPr/>
            </p:nvSpPr>
            <p:spPr>
              <a:xfrm>
                <a:off x="2351797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CD969683-91AB-803C-DE83-E83FC71EF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797" y="4726123"/>
                <a:ext cx="34889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BC36859E-B500-1D9F-F5B3-01FE96BBF3DE}"/>
                  </a:ext>
                </a:extLst>
              </p:cNvPr>
              <p:cNvSpPr txBox="1"/>
              <p:nvPr/>
            </p:nvSpPr>
            <p:spPr>
              <a:xfrm>
                <a:off x="3099984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BC36859E-B500-1D9F-F5B3-01FE96BBF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984" y="4726123"/>
                <a:ext cx="34889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96588986-BABD-2FDA-95DB-A5AD1A9C27E7}"/>
                  </a:ext>
                </a:extLst>
              </p:cNvPr>
              <p:cNvSpPr txBox="1"/>
              <p:nvPr/>
            </p:nvSpPr>
            <p:spPr>
              <a:xfrm>
                <a:off x="3818191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96588986-BABD-2FDA-95DB-A5AD1A9C2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91" y="4726123"/>
                <a:ext cx="34889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F0B12D54-74E7-F181-F8EC-A4A098605EAB}"/>
                  </a:ext>
                </a:extLst>
              </p:cNvPr>
              <p:cNvSpPr txBox="1"/>
              <p:nvPr/>
            </p:nvSpPr>
            <p:spPr>
              <a:xfrm>
                <a:off x="4496718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F0B12D54-74E7-F181-F8EC-A4A098605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718" y="4726123"/>
                <a:ext cx="348894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>
            <a:extLst>
              <a:ext uri="{FF2B5EF4-FFF2-40B4-BE49-F238E27FC236}">
                <a16:creationId xmlns:a16="http://schemas.microsoft.com/office/drawing/2014/main" id="{470B5FA9-D95C-9B89-BE75-41A87AB7F841}"/>
              </a:ext>
            </a:extLst>
          </p:cNvPr>
          <p:cNvSpPr txBox="1"/>
          <p:nvPr/>
        </p:nvSpPr>
        <p:spPr>
          <a:xfrm>
            <a:off x="2346948" y="2082377"/>
            <a:ext cx="362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</a:t>
            </a:r>
            <a:r>
              <a:rPr lang="en-US" i="1" dirty="0"/>
              <a:t>affinity scores</a:t>
            </a:r>
            <a:endParaRPr lang="en-US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72FD4E56-42D5-E74F-552E-B74DB51C197C}"/>
              </a:ext>
            </a:extLst>
          </p:cNvPr>
          <p:cNvSpPr txBox="1"/>
          <p:nvPr/>
        </p:nvSpPr>
        <p:spPr>
          <a:xfrm>
            <a:off x="6220078" y="2340297"/>
            <a:ext cx="1922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Paper Requirements:</a:t>
            </a:r>
          </a:p>
        </p:txBody>
      </p:sp>
      <p:pic>
        <p:nvPicPr>
          <p:cNvPr id="119" name="Graphic 118" descr="User with solid fill">
            <a:extLst>
              <a:ext uri="{FF2B5EF4-FFF2-40B4-BE49-F238E27FC236}">
                <a16:creationId xmlns:a16="http://schemas.microsoft.com/office/drawing/2014/main" id="{522F404C-A3F3-3CB3-D933-25E4493A288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328280" y="3144928"/>
            <a:ext cx="662870" cy="662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85829B2E-432D-CBD6-9CFE-6F808CC8946F}"/>
                  </a:ext>
                </a:extLst>
              </p:cNvPr>
              <p:cNvSpPr txBox="1"/>
              <p:nvPr/>
            </p:nvSpPr>
            <p:spPr>
              <a:xfrm>
                <a:off x="7070515" y="320893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85829B2E-432D-CBD6-9CFE-6F808CC89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515" y="3208931"/>
                <a:ext cx="348894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0E09F95E-2F2B-F586-7463-B6716B22DF5A}"/>
                  </a:ext>
                </a:extLst>
              </p:cNvPr>
              <p:cNvSpPr txBox="1"/>
              <p:nvPr/>
            </p:nvSpPr>
            <p:spPr>
              <a:xfrm>
                <a:off x="8810531" y="2994163"/>
                <a:ext cx="657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0E09F95E-2F2B-F586-7463-B6716B22D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531" y="2994163"/>
                <a:ext cx="657988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" name="Graphic 70" descr="Document with solid fill">
            <a:extLst>
              <a:ext uri="{FF2B5EF4-FFF2-40B4-BE49-F238E27FC236}">
                <a16:creationId xmlns:a16="http://schemas.microsoft.com/office/drawing/2014/main" id="{0DD149AF-68B3-D69B-7985-E0F5C3913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92172" y="3739127"/>
            <a:ext cx="626494" cy="626494"/>
          </a:xfrm>
          <a:prstGeom prst="rect">
            <a:avLst/>
          </a:prstGeom>
        </p:spPr>
      </p:pic>
      <p:pic>
        <p:nvPicPr>
          <p:cNvPr id="123" name="Graphic 71" descr="Document with solid fill">
            <a:extLst>
              <a:ext uri="{FF2B5EF4-FFF2-40B4-BE49-F238E27FC236}">
                <a16:creationId xmlns:a16="http://schemas.microsoft.com/office/drawing/2014/main" id="{4CA91EE5-8EA1-2C30-FCB3-7387C20975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492172" y="3101788"/>
            <a:ext cx="626494" cy="626494"/>
          </a:xfrm>
          <a:prstGeom prst="rect">
            <a:avLst/>
          </a:prstGeom>
        </p:spPr>
      </p:pic>
      <p:pic>
        <p:nvPicPr>
          <p:cNvPr id="124" name="Graphic 71" descr="Document with solid fill">
            <a:extLst>
              <a:ext uri="{FF2B5EF4-FFF2-40B4-BE49-F238E27FC236}">
                <a16:creationId xmlns:a16="http://schemas.microsoft.com/office/drawing/2014/main" id="{433C7E5A-9028-0949-6AD6-C0B8427025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92172" y="4376466"/>
            <a:ext cx="626494" cy="626494"/>
          </a:xfrm>
          <a:prstGeom prst="rect">
            <a:avLst/>
          </a:prstGeom>
        </p:spPr>
      </p:pic>
      <p:pic>
        <p:nvPicPr>
          <p:cNvPr id="125" name="Graphic 124" descr="User with solid fill">
            <a:extLst>
              <a:ext uri="{FF2B5EF4-FFF2-40B4-BE49-F238E27FC236}">
                <a16:creationId xmlns:a16="http://schemas.microsoft.com/office/drawing/2014/main" id="{4973D531-E8A0-D77B-636A-17FB25401D2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325571" y="3744378"/>
            <a:ext cx="662870" cy="662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6A939DCB-D315-E4C7-086D-9062FABDCD54}"/>
                  </a:ext>
                </a:extLst>
              </p:cNvPr>
              <p:cNvSpPr txBox="1"/>
              <p:nvPr/>
            </p:nvSpPr>
            <p:spPr>
              <a:xfrm>
                <a:off x="7067806" y="3808381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6A939DCB-D315-E4C7-086D-9062FABDC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806" y="3808381"/>
                <a:ext cx="348894" cy="53486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7" name="Graphic 126" descr="User with solid fill">
            <a:extLst>
              <a:ext uri="{FF2B5EF4-FFF2-40B4-BE49-F238E27FC236}">
                <a16:creationId xmlns:a16="http://schemas.microsoft.com/office/drawing/2014/main" id="{B88C6333-6D31-4C75-39AB-EE238755A09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332734" y="4362663"/>
            <a:ext cx="662870" cy="662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55C4D0C-F16B-86C7-99CD-D4ED61565291}"/>
                  </a:ext>
                </a:extLst>
              </p:cNvPr>
              <p:cNvSpPr txBox="1"/>
              <p:nvPr/>
            </p:nvSpPr>
            <p:spPr>
              <a:xfrm>
                <a:off x="7074969" y="4426666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55C4D0C-F16B-86C7-99CD-D4ED61565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969" y="4426666"/>
                <a:ext cx="348894" cy="53486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TextBox 128">
            <a:extLst>
              <a:ext uri="{FF2B5EF4-FFF2-40B4-BE49-F238E27FC236}">
                <a16:creationId xmlns:a16="http://schemas.microsoft.com/office/drawing/2014/main" id="{42A650B2-DA73-F189-9910-E3242FD7DFB6}"/>
              </a:ext>
            </a:extLst>
          </p:cNvPr>
          <p:cNvSpPr txBox="1"/>
          <p:nvPr/>
        </p:nvSpPr>
        <p:spPr>
          <a:xfrm>
            <a:off x="7988441" y="2242590"/>
            <a:ext cx="1922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Reviewer Load Bounds:</a:t>
            </a:r>
          </a:p>
        </p:txBody>
      </p:sp>
      <p:pic>
        <p:nvPicPr>
          <p:cNvPr id="130" name="Graphic 71" descr="Document with solid fill">
            <a:extLst>
              <a:ext uri="{FF2B5EF4-FFF2-40B4-BE49-F238E27FC236}">
                <a16:creationId xmlns:a16="http://schemas.microsoft.com/office/drawing/2014/main" id="{0879D16E-7DBE-FC22-C3E2-A6D8800D455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447594" y="2953775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FBB9F6A8-7A0C-50B3-5554-958A4029AFD0}"/>
                  </a:ext>
                </a:extLst>
              </p:cNvPr>
              <p:cNvSpPr txBox="1"/>
              <p:nvPr/>
            </p:nvSpPr>
            <p:spPr>
              <a:xfrm>
                <a:off x="8801088" y="3569960"/>
                <a:ext cx="657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FBB9F6A8-7A0C-50B3-5554-958A4029A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088" y="3569960"/>
                <a:ext cx="657988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2" name="Graphic 71" descr="Document with solid fill">
            <a:extLst>
              <a:ext uri="{FF2B5EF4-FFF2-40B4-BE49-F238E27FC236}">
                <a16:creationId xmlns:a16="http://schemas.microsoft.com/office/drawing/2014/main" id="{D5BC669C-8BF7-DEB9-C11A-5A367851B11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438151" y="3529572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8C225FE9-1948-ED8A-937F-50A0816C4B53}"/>
                  </a:ext>
                </a:extLst>
              </p:cNvPr>
              <p:cNvSpPr txBox="1"/>
              <p:nvPr/>
            </p:nvSpPr>
            <p:spPr>
              <a:xfrm>
                <a:off x="8808251" y="4169944"/>
                <a:ext cx="657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8C225FE9-1948-ED8A-937F-50A0816C4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251" y="4169944"/>
                <a:ext cx="657988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4" name="Graphic 71" descr="Document with solid fill">
            <a:extLst>
              <a:ext uri="{FF2B5EF4-FFF2-40B4-BE49-F238E27FC236}">
                <a16:creationId xmlns:a16="http://schemas.microsoft.com/office/drawing/2014/main" id="{20E7053B-C564-63D5-F6A3-72682CF2EA8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445314" y="4129556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67651A33-3990-913C-DA0F-214DF35182E0}"/>
                  </a:ext>
                </a:extLst>
              </p:cNvPr>
              <p:cNvSpPr txBox="1"/>
              <p:nvPr/>
            </p:nvSpPr>
            <p:spPr>
              <a:xfrm>
                <a:off x="8827358" y="4838598"/>
                <a:ext cx="657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67651A33-3990-913C-DA0F-214DF3518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358" y="4838598"/>
                <a:ext cx="657988" cy="52322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6" name="Graphic 135" descr="Document with solid fill">
            <a:extLst>
              <a:ext uri="{FF2B5EF4-FFF2-40B4-BE49-F238E27FC236}">
                <a16:creationId xmlns:a16="http://schemas.microsoft.com/office/drawing/2014/main" id="{31EF523A-636E-A5E2-78FA-AA8922669C1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464421" y="4798210"/>
            <a:ext cx="626494" cy="626494"/>
          </a:xfrm>
          <a:prstGeom prst="rect">
            <a:avLst/>
          </a:prstGeom>
        </p:spPr>
      </p:pic>
      <p:pic>
        <p:nvPicPr>
          <p:cNvPr id="137" name="Graphic 136" descr="User with solid fill">
            <a:extLst>
              <a:ext uri="{FF2B5EF4-FFF2-40B4-BE49-F238E27FC236}">
                <a16:creationId xmlns:a16="http://schemas.microsoft.com/office/drawing/2014/main" id="{464C458D-2B95-9D4D-8E48-2D0F1ACE732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628512" y="2639958"/>
            <a:ext cx="745830" cy="745830"/>
          </a:xfrm>
          <a:prstGeom prst="rect">
            <a:avLst/>
          </a:prstGeom>
        </p:spPr>
      </p:pic>
      <p:pic>
        <p:nvPicPr>
          <p:cNvPr id="138" name="Graphic 137" descr="User with solid fill">
            <a:extLst>
              <a:ext uri="{FF2B5EF4-FFF2-40B4-BE49-F238E27FC236}">
                <a16:creationId xmlns:a16="http://schemas.microsoft.com/office/drawing/2014/main" id="{689F6B0E-D225-97A2-E1F4-3D4026B644E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305210" y="2639958"/>
            <a:ext cx="745830" cy="745830"/>
          </a:xfrm>
          <a:prstGeom prst="rect">
            <a:avLst/>
          </a:prstGeom>
        </p:spPr>
      </p:pic>
      <p:pic>
        <p:nvPicPr>
          <p:cNvPr id="139" name="Graphic 138" descr="User with solid fill">
            <a:extLst>
              <a:ext uri="{FF2B5EF4-FFF2-40B4-BE49-F238E27FC236}">
                <a16:creationId xmlns:a16="http://schemas.microsoft.com/office/drawing/2014/main" id="{9D8EBB54-58D5-5C0D-EAC3-D0B7087A1D9A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2151802" y="2639959"/>
            <a:ext cx="745830" cy="745830"/>
          </a:xfrm>
          <a:prstGeom prst="rect">
            <a:avLst/>
          </a:prstGeom>
        </p:spPr>
      </p:pic>
      <p:pic>
        <p:nvPicPr>
          <p:cNvPr id="140" name="Graphic 139" descr="User with solid fill">
            <a:extLst>
              <a:ext uri="{FF2B5EF4-FFF2-40B4-BE49-F238E27FC236}">
                <a16:creationId xmlns:a16="http://schemas.microsoft.com/office/drawing/2014/main" id="{9CFA545E-6E14-AEB3-FFDE-1642636CC082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2897773" y="2639958"/>
            <a:ext cx="745830" cy="745830"/>
          </a:xfrm>
          <a:prstGeom prst="rect">
            <a:avLst/>
          </a:prstGeom>
        </p:spPr>
      </p:pic>
      <p:pic>
        <p:nvPicPr>
          <p:cNvPr id="141" name="Graphic 140" descr="User with solid fill">
            <a:extLst>
              <a:ext uri="{FF2B5EF4-FFF2-40B4-BE49-F238E27FC236}">
                <a16:creationId xmlns:a16="http://schemas.microsoft.com/office/drawing/2014/main" id="{E8CA7988-CF50-7315-EEA6-E23DBA1CA203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8148669" y="4119722"/>
            <a:ext cx="745830" cy="745830"/>
          </a:xfrm>
          <a:prstGeom prst="rect">
            <a:avLst/>
          </a:prstGeom>
        </p:spPr>
      </p:pic>
      <p:pic>
        <p:nvPicPr>
          <p:cNvPr id="142" name="Graphic 141" descr="User with solid fill">
            <a:extLst>
              <a:ext uri="{FF2B5EF4-FFF2-40B4-BE49-F238E27FC236}">
                <a16:creationId xmlns:a16="http://schemas.microsoft.com/office/drawing/2014/main" id="{864A3A99-7A61-FB83-1046-48F084464FC7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8146316" y="4724367"/>
            <a:ext cx="745830" cy="745830"/>
          </a:xfrm>
          <a:prstGeom prst="rect">
            <a:avLst/>
          </a:prstGeom>
        </p:spPr>
      </p:pic>
      <p:pic>
        <p:nvPicPr>
          <p:cNvPr id="143" name="Graphic 142" descr="User with solid fill">
            <a:extLst>
              <a:ext uri="{FF2B5EF4-FFF2-40B4-BE49-F238E27FC236}">
                <a16:creationId xmlns:a16="http://schemas.microsoft.com/office/drawing/2014/main" id="{8563730F-4A9C-18DE-3A33-9A7E1BFF2895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8128583" y="2857652"/>
            <a:ext cx="745830" cy="745830"/>
          </a:xfrm>
          <a:prstGeom prst="rect">
            <a:avLst/>
          </a:prstGeom>
        </p:spPr>
      </p:pic>
      <p:pic>
        <p:nvPicPr>
          <p:cNvPr id="144" name="Graphic 143" descr="User with solid fill">
            <a:extLst>
              <a:ext uri="{FF2B5EF4-FFF2-40B4-BE49-F238E27FC236}">
                <a16:creationId xmlns:a16="http://schemas.microsoft.com/office/drawing/2014/main" id="{3A185919-088F-F092-0859-37FD9BA481CC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8141506" y="3469904"/>
            <a:ext cx="745830" cy="745830"/>
          </a:xfrm>
          <a:prstGeom prst="rect">
            <a:avLst/>
          </a:prstGeom>
        </p:spPr>
      </p:pic>
      <p:sp>
        <p:nvSpPr>
          <p:cNvPr id="145" name="TextBox 144">
            <a:extLst>
              <a:ext uri="{FF2B5EF4-FFF2-40B4-BE49-F238E27FC236}">
                <a16:creationId xmlns:a16="http://schemas.microsoft.com/office/drawing/2014/main" id="{26517DDB-E617-3499-88FD-1AE416DA7470}"/>
              </a:ext>
            </a:extLst>
          </p:cNvPr>
          <p:cNvSpPr txBox="1"/>
          <p:nvPr/>
        </p:nvSpPr>
        <p:spPr>
          <a:xfrm>
            <a:off x="5601865" y="5783283"/>
            <a:ext cx="3295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Assumed uniform before, </a:t>
            </a:r>
          </a:p>
          <a:p>
            <a:pPr algn="ctr"/>
            <a:r>
              <a:rPr lang="en-US" dirty="0"/>
              <a:t>now general case</a:t>
            </a: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6C49E3F4-F01F-461D-EC20-35C04688B70D}"/>
              </a:ext>
            </a:extLst>
          </p:cNvPr>
          <p:cNvCxnSpPr>
            <a:cxnSpLocks/>
          </p:cNvCxnSpPr>
          <p:nvPr/>
        </p:nvCxnSpPr>
        <p:spPr>
          <a:xfrm flipV="1">
            <a:off x="7249416" y="5212000"/>
            <a:ext cx="0" cy="516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776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E4B01-C3B4-C19C-B62B-A2F1FA622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Non-Uniform Demands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19F4321-1D87-CD65-32CE-86F4C6BB508E}"/>
                  </a:ext>
                </a:extLst>
              </p:cNvPr>
              <p:cNvSpPr txBox="1"/>
              <p:nvPr/>
            </p:nvSpPr>
            <p:spPr>
              <a:xfrm>
                <a:off x="10316308" y="3359458"/>
                <a:ext cx="16356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Reviewers can be assigned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x to any paper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19F4321-1D87-CD65-32CE-86F4C6BB5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6308" y="3359458"/>
                <a:ext cx="1635648" cy="1200329"/>
              </a:xfrm>
              <a:prstGeom prst="rect">
                <a:avLst/>
              </a:prstGeom>
              <a:blipFill>
                <a:blip r:embed="rId2"/>
                <a:stretch>
                  <a:fillRect t="-2030" b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" name="Graphic 70" descr="Document with solid fill">
            <a:extLst>
              <a:ext uri="{FF2B5EF4-FFF2-40B4-BE49-F238E27FC236}">
                <a16:creationId xmlns:a16="http://schemas.microsoft.com/office/drawing/2014/main" id="{3DE39216-0E2C-A47A-3BD6-555CC0ADF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2759" y="3988403"/>
            <a:ext cx="626494" cy="626494"/>
          </a:xfrm>
          <a:prstGeom prst="rect">
            <a:avLst/>
          </a:prstGeom>
        </p:spPr>
      </p:pic>
      <p:pic>
        <p:nvPicPr>
          <p:cNvPr id="103" name="Graphic 71" descr="Document with solid fill">
            <a:extLst>
              <a:ext uri="{FF2B5EF4-FFF2-40B4-BE49-F238E27FC236}">
                <a16:creationId xmlns:a16="http://schemas.microsoft.com/office/drawing/2014/main" id="{06B6544F-62D2-0BAE-69AB-8C93BFA64C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2759" y="3351064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D7B5D0A-2E92-5115-F777-CA4DBB4C5A60}"/>
                  </a:ext>
                </a:extLst>
              </p:cNvPr>
              <p:cNvSpPr txBox="1"/>
              <p:nvPr/>
            </p:nvSpPr>
            <p:spPr>
              <a:xfrm>
                <a:off x="2351797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D7B5D0A-2E92-5115-F777-CA4DBB4C5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797" y="3385789"/>
                <a:ext cx="3488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6E18CCF7-AADF-3FFA-C5BC-5A6411A22240}"/>
                  </a:ext>
                </a:extLst>
              </p:cNvPr>
              <p:cNvSpPr txBox="1"/>
              <p:nvPr/>
            </p:nvSpPr>
            <p:spPr>
              <a:xfrm>
                <a:off x="3099984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6E18CCF7-AADF-3FFA-C5BC-5A6411A22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984" y="3385789"/>
                <a:ext cx="3488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94BD59B-24EA-3E8F-66F4-D4A3EDACFF12}"/>
                  </a:ext>
                </a:extLst>
              </p:cNvPr>
              <p:cNvSpPr txBox="1"/>
              <p:nvPr/>
            </p:nvSpPr>
            <p:spPr>
              <a:xfrm>
                <a:off x="3818191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94BD59B-24EA-3E8F-66F4-D4A3EDACF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91" y="3385789"/>
                <a:ext cx="3488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CD4E500E-DF21-4263-88D3-B11A10F0342C}"/>
                  </a:ext>
                </a:extLst>
              </p:cNvPr>
              <p:cNvSpPr txBox="1"/>
              <p:nvPr/>
            </p:nvSpPr>
            <p:spPr>
              <a:xfrm>
                <a:off x="4496718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CD4E500E-DF21-4263-88D3-B11A10F03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718" y="3385789"/>
                <a:ext cx="34889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8" name="Graphic 71" descr="Document with solid fill">
            <a:extLst>
              <a:ext uri="{FF2B5EF4-FFF2-40B4-BE49-F238E27FC236}">
                <a16:creationId xmlns:a16="http://schemas.microsoft.com/office/drawing/2014/main" id="{69944A7D-2E43-3FE5-B026-4DB045AAA4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62759" y="4625742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D37E5FAD-DBB1-C64F-AB32-B2E704C90382}"/>
                  </a:ext>
                </a:extLst>
              </p:cNvPr>
              <p:cNvSpPr txBox="1"/>
              <p:nvPr/>
            </p:nvSpPr>
            <p:spPr>
              <a:xfrm>
                <a:off x="2351797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D37E5FAD-DBB1-C64F-AB32-B2E704C90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797" y="4061412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A5D197EB-E6FF-89A5-3589-301B40DE9B3D}"/>
                  </a:ext>
                </a:extLst>
              </p:cNvPr>
              <p:cNvSpPr txBox="1"/>
              <p:nvPr/>
            </p:nvSpPr>
            <p:spPr>
              <a:xfrm>
                <a:off x="3099984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A5D197EB-E6FF-89A5-3589-301B40DE9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984" y="4061412"/>
                <a:ext cx="34889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89A81BF4-2F79-69E3-EB7E-DAA43BE84E19}"/>
                  </a:ext>
                </a:extLst>
              </p:cNvPr>
              <p:cNvSpPr txBox="1"/>
              <p:nvPr/>
            </p:nvSpPr>
            <p:spPr>
              <a:xfrm>
                <a:off x="3818191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89A81BF4-2F79-69E3-EB7E-DAA43BE84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91" y="4061412"/>
                <a:ext cx="34889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52D3D68-A201-13EE-6DA8-6CF80D75AC35}"/>
                  </a:ext>
                </a:extLst>
              </p:cNvPr>
              <p:cNvSpPr txBox="1"/>
              <p:nvPr/>
            </p:nvSpPr>
            <p:spPr>
              <a:xfrm>
                <a:off x="4489223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52D3D68-A201-13EE-6DA8-6CF80D75A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223" y="4061412"/>
                <a:ext cx="34889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CD969683-91AB-803C-DE83-E83FC71EFBE3}"/>
                  </a:ext>
                </a:extLst>
              </p:cNvPr>
              <p:cNvSpPr txBox="1"/>
              <p:nvPr/>
            </p:nvSpPr>
            <p:spPr>
              <a:xfrm>
                <a:off x="2351797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CD969683-91AB-803C-DE83-E83FC71EF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797" y="4726123"/>
                <a:ext cx="34889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BC36859E-B500-1D9F-F5B3-01FE96BBF3DE}"/>
                  </a:ext>
                </a:extLst>
              </p:cNvPr>
              <p:cNvSpPr txBox="1"/>
              <p:nvPr/>
            </p:nvSpPr>
            <p:spPr>
              <a:xfrm>
                <a:off x="3099984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BC36859E-B500-1D9F-F5B3-01FE96BBF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984" y="4726123"/>
                <a:ext cx="34889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96588986-BABD-2FDA-95DB-A5AD1A9C27E7}"/>
                  </a:ext>
                </a:extLst>
              </p:cNvPr>
              <p:cNvSpPr txBox="1"/>
              <p:nvPr/>
            </p:nvSpPr>
            <p:spPr>
              <a:xfrm>
                <a:off x="3818191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96588986-BABD-2FDA-95DB-A5AD1A9C2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91" y="4726123"/>
                <a:ext cx="34889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F0B12D54-74E7-F181-F8EC-A4A098605EAB}"/>
                  </a:ext>
                </a:extLst>
              </p:cNvPr>
              <p:cNvSpPr txBox="1"/>
              <p:nvPr/>
            </p:nvSpPr>
            <p:spPr>
              <a:xfrm>
                <a:off x="4496718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F0B12D54-74E7-F181-F8EC-A4A098605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718" y="4726123"/>
                <a:ext cx="348894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>
            <a:extLst>
              <a:ext uri="{FF2B5EF4-FFF2-40B4-BE49-F238E27FC236}">
                <a16:creationId xmlns:a16="http://schemas.microsoft.com/office/drawing/2014/main" id="{470B5FA9-D95C-9B89-BE75-41A87AB7F841}"/>
              </a:ext>
            </a:extLst>
          </p:cNvPr>
          <p:cNvSpPr txBox="1"/>
          <p:nvPr/>
        </p:nvSpPr>
        <p:spPr>
          <a:xfrm>
            <a:off x="2346948" y="2082377"/>
            <a:ext cx="362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</a:t>
            </a:r>
            <a:r>
              <a:rPr lang="en-US" i="1" dirty="0"/>
              <a:t>affinity scores</a:t>
            </a:r>
            <a:endParaRPr lang="en-US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72FD4E56-42D5-E74F-552E-B74DB51C197C}"/>
              </a:ext>
            </a:extLst>
          </p:cNvPr>
          <p:cNvSpPr txBox="1"/>
          <p:nvPr/>
        </p:nvSpPr>
        <p:spPr>
          <a:xfrm>
            <a:off x="6220078" y="2340297"/>
            <a:ext cx="1922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Paper Requirements:</a:t>
            </a:r>
          </a:p>
        </p:txBody>
      </p:sp>
      <p:pic>
        <p:nvPicPr>
          <p:cNvPr id="119" name="Graphic 118" descr="User with solid fill">
            <a:extLst>
              <a:ext uri="{FF2B5EF4-FFF2-40B4-BE49-F238E27FC236}">
                <a16:creationId xmlns:a16="http://schemas.microsoft.com/office/drawing/2014/main" id="{522F404C-A3F3-3CB3-D933-25E4493A288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328280" y="3144928"/>
            <a:ext cx="662870" cy="662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85829B2E-432D-CBD6-9CFE-6F808CC8946F}"/>
                  </a:ext>
                </a:extLst>
              </p:cNvPr>
              <p:cNvSpPr txBox="1"/>
              <p:nvPr/>
            </p:nvSpPr>
            <p:spPr>
              <a:xfrm>
                <a:off x="7070515" y="320893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85829B2E-432D-CBD6-9CFE-6F808CC89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515" y="3208931"/>
                <a:ext cx="348894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0E09F95E-2F2B-F586-7463-B6716B22DF5A}"/>
                  </a:ext>
                </a:extLst>
              </p:cNvPr>
              <p:cNvSpPr txBox="1"/>
              <p:nvPr/>
            </p:nvSpPr>
            <p:spPr>
              <a:xfrm>
                <a:off x="8810531" y="2994163"/>
                <a:ext cx="657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0E09F95E-2F2B-F586-7463-B6716B22D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531" y="2994163"/>
                <a:ext cx="657988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" name="Graphic 70" descr="Document with solid fill">
            <a:extLst>
              <a:ext uri="{FF2B5EF4-FFF2-40B4-BE49-F238E27FC236}">
                <a16:creationId xmlns:a16="http://schemas.microsoft.com/office/drawing/2014/main" id="{0DD149AF-68B3-D69B-7985-E0F5C3913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92172" y="3739127"/>
            <a:ext cx="626494" cy="626494"/>
          </a:xfrm>
          <a:prstGeom prst="rect">
            <a:avLst/>
          </a:prstGeom>
        </p:spPr>
      </p:pic>
      <p:pic>
        <p:nvPicPr>
          <p:cNvPr id="123" name="Graphic 71" descr="Document with solid fill">
            <a:extLst>
              <a:ext uri="{FF2B5EF4-FFF2-40B4-BE49-F238E27FC236}">
                <a16:creationId xmlns:a16="http://schemas.microsoft.com/office/drawing/2014/main" id="{4CA91EE5-8EA1-2C30-FCB3-7387C20975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492172" y="3101788"/>
            <a:ext cx="626494" cy="626494"/>
          </a:xfrm>
          <a:prstGeom prst="rect">
            <a:avLst/>
          </a:prstGeom>
        </p:spPr>
      </p:pic>
      <p:pic>
        <p:nvPicPr>
          <p:cNvPr id="124" name="Graphic 71" descr="Document with solid fill">
            <a:extLst>
              <a:ext uri="{FF2B5EF4-FFF2-40B4-BE49-F238E27FC236}">
                <a16:creationId xmlns:a16="http://schemas.microsoft.com/office/drawing/2014/main" id="{433C7E5A-9028-0949-6AD6-C0B8427025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92172" y="4376466"/>
            <a:ext cx="626494" cy="626494"/>
          </a:xfrm>
          <a:prstGeom prst="rect">
            <a:avLst/>
          </a:prstGeom>
        </p:spPr>
      </p:pic>
      <p:pic>
        <p:nvPicPr>
          <p:cNvPr id="125" name="Graphic 124" descr="User with solid fill">
            <a:extLst>
              <a:ext uri="{FF2B5EF4-FFF2-40B4-BE49-F238E27FC236}">
                <a16:creationId xmlns:a16="http://schemas.microsoft.com/office/drawing/2014/main" id="{4973D531-E8A0-D77B-636A-17FB25401D2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325571" y="3744378"/>
            <a:ext cx="662870" cy="662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6A939DCB-D315-E4C7-086D-9062FABDCD54}"/>
                  </a:ext>
                </a:extLst>
              </p:cNvPr>
              <p:cNvSpPr txBox="1"/>
              <p:nvPr/>
            </p:nvSpPr>
            <p:spPr>
              <a:xfrm>
                <a:off x="7067806" y="3808381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6A939DCB-D315-E4C7-086D-9062FABDC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806" y="3808381"/>
                <a:ext cx="348894" cy="53486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7" name="Graphic 126" descr="User with solid fill">
            <a:extLst>
              <a:ext uri="{FF2B5EF4-FFF2-40B4-BE49-F238E27FC236}">
                <a16:creationId xmlns:a16="http://schemas.microsoft.com/office/drawing/2014/main" id="{B88C6333-6D31-4C75-39AB-EE238755A09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332734" y="4362663"/>
            <a:ext cx="662870" cy="662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55C4D0C-F16B-86C7-99CD-D4ED61565291}"/>
                  </a:ext>
                </a:extLst>
              </p:cNvPr>
              <p:cNvSpPr txBox="1"/>
              <p:nvPr/>
            </p:nvSpPr>
            <p:spPr>
              <a:xfrm>
                <a:off x="7074969" y="4426666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55C4D0C-F16B-86C7-99CD-D4ED61565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969" y="4426666"/>
                <a:ext cx="348894" cy="53486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TextBox 128">
            <a:extLst>
              <a:ext uri="{FF2B5EF4-FFF2-40B4-BE49-F238E27FC236}">
                <a16:creationId xmlns:a16="http://schemas.microsoft.com/office/drawing/2014/main" id="{42A650B2-DA73-F189-9910-E3242FD7DFB6}"/>
              </a:ext>
            </a:extLst>
          </p:cNvPr>
          <p:cNvSpPr txBox="1"/>
          <p:nvPr/>
        </p:nvSpPr>
        <p:spPr>
          <a:xfrm>
            <a:off x="7988441" y="2242590"/>
            <a:ext cx="1922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Reviewer Load Bounds:</a:t>
            </a:r>
          </a:p>
        </p:txBody>
      </p:sp>
      <p:pic>
        <p:nvPicPr>
          <p:cNvPr id="130" name="Graphic 71" descr="Document with solid fill">
            <a:extLst>
              <a:ext uri="{FF2B5EF4-FFF2-40B4-BE49-F238E27FC236}">
                <a16:creationId xmlns:a16="http://schemas.microsoft.com/office/drawing/2014/main" id="{0879D16E-7DBE-FC22-C3E2-A6D8800D455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447594" y="2953775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FBB9F6A8-7A0C-50B3-5554-958A4029AFD0}"/>
                  </a:ext>
                </a:extLst>
              </p:cNvPr>
              <p:cNvSpPr txBox="1"/>
              <p:nvPr/>
            </p:nvSpPr>
            <p:spPr>
              <a:xfrm>
                <a:off x="8801088" y="3569960"/>
                <a:ext cx="657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FBB9F6A8-7A0C-50B3-5554-958A4029A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088" y="3569960"/>
                <a:ext cx="657988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2" name="Graphic 71" descr="Document with solid fill">
            <a:extLst>
              <a:ext uri="{FF2B5EF4-FFF2-40B4-BE49-F238E27FC236}">
                <a16:creationId xmlns:a16="http://schemas.microsoft.com/office/drawing/2014/main" id="{D5BC669C-8BF7-DEB9-C11A-5A367851B11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438151" y="3529572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8C225FE9-1948-ED8A-937F-50A0816C4B53}"/>
                  </a:ext>
                </a:extLst>
              </p:cNvPr>
              <p:cNvSpPr txBox="1"/>
              <p:nvPr/>
            </p:nvSpPr>
            <p:spPr>
              <a:xfrm>
                <a:off x="8808251" y="4169944"/>
                <a:ext cx="657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8C225FE9-1948-ED8A-937F-50A0816C4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251" y="4169944"/>
                <a:ext cx="657988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4" name="Graphic 71" descr="Document with solid fill">
            <a:extLst>
              <a:ext uri="{FF2B5EF4-FFF2-40B4-BE49-F238E27FC236}">
                <a16:creationId xmlns:a16="http://schemas.microsoft.com/office/drawing/2014/main" id="{20E7053B-C564-63D5-F6A3-72682CF2EA8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445314" y="4129556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67651A33-3990-913C-DA0F-214DF35182E0}"/>
                  </a:ext>
                </a:extLst>
              </p:cNvPr>
              <p:cNvSpPr txBox="1"/>
              <p:nvPr/>
            </p:nvSpPr>
            <p:spPr>
              <a:xfrm>
                <a:off x="8827358" y="4838598"/>
                <a:ext cx="657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67651A33-3990-913C-DA0F-214DF3518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358" y="4838598"/>
                <a:ext cx="657988" cy="52322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6" name="Graphic 135" descr="Document with solid fill">
            <a:extLst>
              <a:ext uri="{FF2B5EF4-FFF2-40B4-BE49-F238E27FC236}">
                <a16:creationId xmlns:a16="http://schemas.microsoft.com/office/drawing/2014/main" id="{31EF523A-636E-A5E2-78FA-AA8922669C1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464421" y="4798210"/>
            <a:ext cx="626494" cy="626494"/>
          </a:xfrm>
          <a:prstGeom prst="rect">
            <a:avLst/>
          </a:prstGeom>
        </p:spPr>
      </p:pic>
      <p:pic>
        <p:nvPicPr>
          <p:cNvPr id="137" name="Graphic 136" descr="User with solid fill">
            <a:extLst>
              <a:ext uri="{FF2B5EF4-FFF2-40B4-BE49-F238E27FC236}">
                <a16:creationId xmlns:a16="http://schemas.microsoft.com/office/drawing/2014/main" id="{464C458D-2B95-9D4D-8E48-2D0F1ACE732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628512" y="2639958"/>
            <a:ext cx="745830" cy="745830"/>
          </a:xfrm>
          <a:prstGeom prst="rect">
            <a:avLst/>
          </a:prstGeom>
        </p:spPr>
      </p:pic>
      <p:pic>
        <p:nvPicPr>
          <p:cNvPr id="138" name="Graphic 137" descr="User with solid fill">
            <a:extLst>
              <a:ext uri="{FF2B5EF4-FFF2-40B4-BE49-F238E27FC236}">
                <a16:creationId xmlns:a16="http://schemas.microsoft.com/office/drawing/2014/main" id="{689F6B0E-D225-97A2-E1F4-3D4026B644E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305210" y="2639958"/>
            <a:ext cx="745830" cy="745830"/>
          </a:xfrm>
          <a:prstGeom prst="rect">
            <a:avLst/>
          </a:prstGeom>
        </p:spPr>
      </p:pic>
      <p:pic>
        <p:nvPicPr>
          <p:cNvPr id="139" name="Graphic 138" descr="User with solid fill">
            <a:extLst>
              <a:ext uri="{FF2B5EF4-FFF2-40B4-BE49-F238E27FC236}">
                <a16:creationId xmlns:a16="http://schemas.microsoft.com/office/drawing/2014/main" id="{9D8EBB54-58D5-5C0D-EAC3-D0B7087A1D9A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2151802" y="2639959"/>
            <a:ext cx="745830" cy="745830"/>
          </a:xfrm>
          <a:prstGeom prst="rect">
            <a:avLst/>
          </a:prstGeom>
        </p:spPr>
      </p:pic>
      <p:pic>
        <p:nvPicPr>
          <p:cNvPr id="140" name="Graphic 139" descr="User with solid fill">
            <a:extLst>
              <a:ext uri="{FF2B5EF4-FFF2-40B4-BE49-F238E27FC236}">
                <a16:creationId xmlns:a16="http://schemas.microsoft.com/office/drawing/2014/main" id="{9CFA545E-6E14-AEB3-FFDE-1642636CC082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2897773" y="2639958"/>
            <a:ext cx="745830" cy="745830"/>
          </a:xfrm>
          <a:prstGeom prst="rect">
            <a:avLst/>
          </a:prstGeom>
        </p:spPr>
      </p:pic>
      <p:pic>
        <p:nvPicPr>
          <p:cNvPr id="141" name="Graphic 140" descr="User with solid fill">
            <a:extLst>
              <a:ext uri="{FF2B5EF4-FFF2-40B4-BE49-F238E27FC236}">
                <a16:creationId xmlns:a16="http://schemas.microsoft.com/office/drawing/2014/main" id="{E8CA7988-CF50-7315-EEA6-E23DBA1CA203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8148669" y="4119722"/>
            <a:ext cx="745830" cy="745830"/>
          </a:xfrm>
          <a:prstGeom prst="rect">
            <a:avLst/>
          </a:prstGeom>
        </p:spPr>
      </p:pic>
      <p:pic>
        <p:nvPicPr>
          <p:cNvPr id="142" name="Graphic 141" descr="User with solid fill">
            <a:extLst>
              <a:ext uri="{FF2B5EF4-FFF2-40B4-BE49-F238E27FC236}">
                <a16:creationId xmlns:a16="http://schemas.microsoft.com/office/drawing/2014/main" id="{864A3A99-7A61-FB83-1046-48F084464FC7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8146316" y="4724367"/>
            <a:ext cx="745830" cy="745830"/>
          </a:xfrm>
          <a:prstGeom prst="rect">
            <a:avLst/>
          </a:prstGeom>
        </p:spPr>
      </p:pic>
      <p:pic>
        <p:nvPicPr>
          <p:cNvPr id="143" name="Graphic 142" descr="User with solid fill">
            <a:extLst>
              <a:ext uri="{FF2B5EF4-FFF2-40B4-BE49-F238E27FC236}">
                <a16:creationId xmlns:a16="http://schemas.microsoft.com/office/drawing/2014/main" id="{8563730F-4A9C-18DE-3A33-9A7E1BFF2895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8128583" y="2857652"/>
            <a:ext cx="745830" cy="745830"/>
          </a:xfrm>
          <a:prstGeom prst="rect">
            <a:avLst/>
          </a:prstGeom>
        </p:spPr>
      </p:pic>
      <p:pic>
        <p:nvPicPr>
          <p:cNvPr id="144" name="Graphic 143" descr="User with solid fill">
            <a:extLst>
              <a:ext uri="{FF2B5EF4-FFF2-40B4-BE49-F238E27FC236}">
                <a16:creationId xmlns:a16="http://schemas.microsoft.com/office/drawing/2014/main" id="{3A185919-088F-F092-0859-37FD9BA481CC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8141506" y="3469904"/>
            <a:ext cx="745830" cy="745830"/>
          </a:xfrm>
          <a:prstGeom prst="rect">
            <a:avLst/>
          </a:prstGeom>
        </p:spPr>
      </p:pic>
      <p:sp>
        <p:nvSpPr>
          <p:cNvPr id="145" name="TextBox 144">
            <a:extLst>
              <a:ext uri="{FF2B5EF4-FFF2-40B4-BE49-F238E27FC236}">
                <a16:creationId xmlns:a16="http://schemas.microsoft.com/office/drawing/2014/main" id="{26517DDB-E617-3499-88FD-1AE416DA7470}"/>
              </a:ext>
            </a:extLst>
          </p:cNvPr>
          <p:cNvSpPr txBox="1"/>
          <p:nvPr/>
        </p:nvSpPr>
        <p:spPr>
          <a:xfrm>
            <a:off x="5601865" y="5783283"/>
            <a:ext cx="3295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Assumed uniform before, </a:t>
            </a:r>
          </a:p>
          <a:p>
            <a:pPr algn="ctr"/>
            <a:r>
              <a:rPr lang="en-US" dirty="0"/>
              <a:t>now general case</a:t>
            </a: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6C49E3F4-F01F-461D-EC20-35C04688B70D}"/>
              </a:ext>
            </a:extLst>
          </p:cNvPr>
          <p:cNvCxnSpPr>
            <a:cxnSpLocks/>
          </p:cNvCxnSpPr>
          <p:nvPr/>
        </p:nvCxnSpPr>
        <p:spPr>
          <a:xfrm flipV="1">
            <a:off x="7249416" y="5212000"/>
            <a:ext cx="0" cy="516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385F4E-D51C-33F0-42B3-E05197E58C6E}"/>
              </a:ext>
            </a:extLst>
          </p:cNvPr>
          <p:cNvSpPr/>
          <p:nvPr/>
        </p:nvSpPr>
        <p:spPr>
          <a:xfrm>
            <a:off x="2552117" y="5783283"/>
            <a:ext cx="2286000" cy="646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Also, speed-ups!</a:t>
            </a:r>
          </a:p>
        </p:txBody>
      </p:sp>
    </p:spTree>
    <p:extLst>
      <p:ext uri="{BB962C8B-B14F-4D97-AF65-F5344CB8AC3E}">
        <p14:creationId xmlns:p14="http://schemas.microsoft.com/office/powerpoint/2010/main" val="2134687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45E4E-5ADB-2F6D-DE11-3D603E353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FairSequence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F750ED3-7061-4B91-5DF3-457643310C68}"/>
                  </a:ext>
                </a:extLst>
              </p:cNvPr>
              <p:cNvSpPr/>
              <p:nvPr/>
            </p:nvSpPr>
            <p:spPr>
              <a:xfrm>
                <a:off x="2478350" y="1663095"/>
                <a:ext cx="7233139" cy="171928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Assign to papers with lowest fraction of demand satisfied</a:t>
                </a:r>
              </a:p>
              <a:p>
                <a:pPr algn="ctr"/>
                <a:endParaRPr lang="en-US" sz="1000" dirty="0"/>
              </a:p>
              <a:p>
                <a:pPr algn="ctr"/>
                <a:r>
                  <a:rPr lang="en-US" sz="2000" dirty="0"/>
                  <a:t>Ties broken to greedily maximize affinity</a:t>
                </a:r>
              </a:p>
              <a:p>
                <a:pPr algn="ctr"/>
                <a:endParaRPr lang="en-US" sz="1000" dirty="0"/>
              </a:p>
              <a:p>
                <a:pPr algn="ctr"/>
                <a:r>
                  <a:rPr lang="en-US" sz="2000" dirty="0"/>
                  <a:t>Ensure </a:t>
                </a:r>
                <a:r>
                  <a:rPr lang="en-US" sz="2000" i="1" dirty="0"/>
                  <a:t>weighted </a:t>
                </a:r>
                <a:r>
                  <a:rPr lang="en-US" sz="2000" dirty="0"/>
                  <a:t>EF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F750ED3-7061-4B91-5DF3-457643310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350" y="1663095"/>
                <a:ext cx="7233139" cy="171928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913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6E77740-AFB1-79BC-A43D-5D7962BB4A6B}"/>
              </a:ext>
            </a:extLst>
          </p:cNvPr>
          <p:cNvGrpSpPr/>
          <p:nvPr/>
        </p:nvGrpSpPr>
        <p:grpSpPr>
          <a:xfrm>
            <a:off x="3796213" y="4210690"/>
            <a:ext cx="1034716" cy="940468"/>
            <a:chOff x="3531518" y="4547574"/>
            <a:chExt cx="1034716" cy="940468"/>
          </a:xfrm>
        </p:grpSpPr>
        <p:pic>
          <p:nvPicPr>
            <p:cNvPr id="8" name="Graphic 7" descr="Document outline">
              <a:extLst>
                <a:ext uri="{FF2B5EF4-FFF2-40B4-BE49-F238E27FC236}">
                  <a16:creationId xmlns:a16="http://schemas.microsoft.com/office/drawing/2014/main" id="{5657AAF1-1133-F4B9-667D-278A0A6C1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87665" y="4547574"/>
              <a:ext cx="914400" cy="9144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1E07BA-E8E4-2BF0-7C24-C74B4327BBB5}"/>
                </a:ext>
              </a:extLst>
            </p:cNvPr>
            <p:cNvSpPr/>
            <p:nvPr/>
          </p:nvSpPr>
          <p:spPr>
            <a:xfrm>
              <a:off x="3651833" y="4547574"/>
              <a:ext cx="762002" cy="356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79EAEA2-C159-DD0C-85D7-5657C4F0593A}"/>
                </a:ext>
              </a:extLst>
            </p:cNvPr>
            <p:cNvSpPr/>
            <p:nvPr/>
          </p:nvSpPr>
          <p:spPr>
            <a:xfrm>
              <a:off x="3531518" y="5341295"/>
              <a:ext cx="1034716" cy="1206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6F499BB-CA0B-A8F0-1975-02D94C618A68}"/>
                </a:ext>
              </a:extLst>
            </p:cNvPr>
            <p:cNvSpPr/>
            <p:nvPr/>
          </p:nvSpPr>
          <p:spPr>
            <a:xfrm>
              <a:off x="4261433" y="4699974"/>
              <a:ext cx="208549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F8B2038-7531-E103-61F5-DCDA117A1C42}"/>
                </a:ext>
              </a:extLst>
            </p:cNvPr>
            <p:cNvSpPr/>
            <p:nvPr/>
          </p:nvSpPr>
          <p:spPr>
            <a:xfrm>
              <a:off x="3595686" y="4726042"/>
              <a:ext cx="208549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6" name="Graphic 5" descr="Speech with solid fill">
            <a:extLst>
              <a:ext uri="{FF2B5EF4-FFF2-40B4-BE49-F238E27FC236}">
                <a16:creationId xmlns:a16="http://schemas.microsoft.com/office/drawing/2014/main" id="{31543DE4-6D12-1243-721A-238E932D89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7749" y="4244475"/>
            <a:ext cx="1262374" cy="1262374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27F636C0-79D9-91AF-6E8A-87C9CC14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041"/>
            <a:ext cx="10515600" cy="1325563"/>
          </a:xfrm>
        </p:spPr>
        <p:txBody>
          <a:bodyPr/>
          <a:lstStyle/>
          <a:p>
            <a:r>
              <a:rPr lang="en-US" dirty="0"/>
              <a:t>Peer Review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37922D-0A55-7C44-BBB4-730E036D0F1B}"/>
              </a:ext>
            </a:extLst>
          </p:cNvPr>
          <p:cNvSpPr txBox="1"/>
          <p:nvPr/>
        </p:nvSpPr>
        <p:spPr>
          <a:xfrm>
            <a:off x="3232485" y="1941094"/>
            <a:ext cx="515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Papers must be reviewed by suitable reviewers!</a:t>
            </a:r>
          </a:p>
        </p:txBody>
      </p:sp>
      <p:pic>
        <p:nvPicPr>
          <p:cNvPr id="35" name="Graphic 71" descr="Document with solid fill">
            <a:extLst>
              <a:ext uri="{FF2B5EF4-FFF2-40B4-BE49-F238E27FC236}">
                <a16:creationId xmlns:a16="http://schemas.microsoft.com/office/drawing/2014/main" id="{3A4AF7B0-7318-BCF4-2DC8-5E262CC756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30465" y="2971800"/>
            <a:ext cx="914400" cy="914400"/>
          </a:xfrm>
          <a:prstGeom prst="rect">
            <a:avLst/>
          </a:prstGeom>
        </p:spPr>
      </p:pic>
      <p:pic>
        <p:nvPicPr>
          <p:cNvPr id="36" name="Graphic 35" descr="User with solid fill">
            <a:extLst>
              <a:ext uri="{FF2B5EF4-FFF2-40B4-BE49-F238E27FC236}">
                <a16:creationId xmlns:a16="http://schemas.microsoft.com/office/drawing/2014/main" id="{2258D390-35D7-7AA5-CE62-A71EA04C31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51220" y="5286377"/>
            <a:ext cx="855407" cy="855407"/>
          </a:xfrm>
          <a:prstGeom prst="rect">
            <a:avLst/>
          </a:prstGeom>
        </p:spPr>
      </p:pic>
      <p:pic>
        <p:nvPicPr>
          <p:cNvPr id="37" name="Graphic 36" descr="User with solid fill">
            <a:extLst>
              <a:ext uri="{FF2B5EF4-FFF2-40B4-BE49-F238E27FC236}">
                <a16:creationId xmlns:a16="http://schemas.microsoft.com/office/drawing/2014/main" id="{9A8FB7FC-D04B-275C-45C9-40EC89064D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10431" y="5288772"/>
            <a:ext cx="855407" cy="855407"/>
          </a:xfrm>
          <a:prstGeom prst="rect">
            <a:avLst/>
          </a:prstGeom>
        </p:spPr>
      </p:pic>
      <p:pic>
        <p:nvPicPr>
          <p:cNvPr id="38" name="Graphic 71" descr="Document with solid fill">
            <a:extLst>
              <a:ext uri="{FF2B5EF4-FFF2-40B4-BE49-F238E27FC236}">
                <a16:creationId xmlns:a16="http://schemas.microsoft.com/office/drawing/2014/main" id="{32241905-FDFF-7EF9-9AE1-33DB3169F5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7137" y="2971800"/>
            <a:ext cx="914400" cy="914400"/>
          </a:xfrm>
          <a:prstGeom prst="rect">
            <a:avLst/>
          </a:prstGeom>
        </p:spPr>
      </p:pic>
      <p:pic>
        <p:nvPicPr>
          <p:cNvPr id="39" name="Graphic 38" descr="User with solid fill">
            <a:extLst>
              <a:ext uri="{FF2B5EF4-FFF2-40B4-BE49-F238E27FC236}">
                <a16:creationId xmlns:a16="http://schemas.microsoft.com/office/drawing/2014/main" id="{8AD91BBD-CC15-9B0D-4064-17F9704D42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12452" y="5327563"/>
            <a:ext cx="855407" cy="855407"/>
          </a:xfrm>
          <a:prstGeom prst="rect">
            <a:avLst/>
          </a:prstGeom>
        </p:spPr>
      </p:pic>
      <p:pic>
        <p:nvPicPr>
          <p:cNvPr id="40" name="Graphic 39" descr="User with solid fill">
            <a:extLst>
              <a:ext uri="{FF2B5EF4-FFF2-40B4-BE49-F238E27FC236}">
                <a16:creationId xmlns:a16="http://schemas.microsoft.com/office/drawing/2014/main" id="{8F695634-3EDA-129D-5FF8-BE6967C152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297529" y="5337963"/>
            <a:ext cx="855407" cy="855407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3F095C1D-FF2F-C13D-0110-1FE93CD47EDD}"/>
              </a:ext>
            </a:extLst>
          </p:cNvPr>
          <p:cNvGrpSpPr/>
          <p:nvPr/>
        </p:nvGrpSpPr>
        <p:grpSpPr>
          <a:xfrm>
            <a:off x="2015445" y="4210690"/>
            <a:ext cx="1034716" cy="940468"/>
            <a:chOff x="3531518" y="4547574"/>
            <a:chExt cx="1034716" cy="940468"/>
          </a:xfrm>
        </p:grpSpPr>
        <p:pic>
          <p:nvPicPr>
            <p:cNvPr id="48" name="Graphic 47" descr="Document outline">
              <a:extLst>
                <a:ext uri="{FF2B5EF4-FFF2-40B4-BE49-F238E27FC236}">
                  <a16:creationId xmlns:a16="http://schemas.microsoft.com/office/drawing/2014/main" id="{A2959FF8-AE02-1B7D-7FA5-F918EAB2F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87665" y="4547574"/>
              <a:ext cx="914400" cy="914400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F076835-7ABC-130E-E131-1E9169003E37}"/>
                </a:ext>
              </a:extLst>
            </p:cNvPr>
            <p:cNvSpPr/>
            <p:nvPr/>
          </p:nvSpPr>
          <p:spPr>
            <a:xfrm>
              <a:off x="3651833" y="4547574"/>
              <a:ext cx="762002" cy="356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CF5F3B9-114D-4D94-91A9-0797D1B3F65F}"/>
                </a:ext>
              </a:extLst>
            </p:cNvPr>
            <p:cNvSpPr/>
            <p:nvPr/>
          </p:nvSpPr>
          <p:spPr>
            <a:xfrm>
              <a:off x="3531518" y="5341295"/>
              <a:ext cx="1034716" cy="1206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F2675A7-8D46-F07E-214B-28F829EA9E82}"/>
                </a:ext>
              </a:extLst>
            </p:cNvPr>
            <p:cNvSpPr/>
            <p:nvPr/>
          </p:nvSpPr>
          <p:spPr>
            <a:xfrm>
              <a:off x="4261433" y="4699974"/>
              <a:ext cx="208549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85627B8-C75B-B7BD-5BC0-E49135CC413A}"/>
                </a:ext>
              </a:extLst>
            </p:cNvPr>
            <p:cNvSpPr/>
            <p:nvPr/>
          </p:nvSpPr>
          <p:spPr>
            <a:xfrm>
              <a:off x="3595686" y="4726042"/>
              <a:ext cx="208549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53" name="Graphic 52" descr="Speech with solid fill">
            <a:extLst>
              <a:ext uri="{FF2B5EF4-FFF2-40B4-BE49-F238E27FC236}">
                <a16:creationId xmlns:a16="http://schemas.microsoft.com/office/drawing/2014/main" id="{DFAB16C8-1B09-B363-A7DF-468B4971E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6981" y="4244475"/>
            <a:ext cx="1262374" cy="1262374"/>
          </a:xfrm>
          <a:prstGeom prst="rect">
            <a:avLst/>
          </a:prstGeom>
        </p:spPr>
      </p:pic>
      <p:pic>
        <p:nvPicPr>
          <p:cNvPr id="66" name="Graphic 65" descr="Speech with solid fill">
            <a:extLst>
              <a:ext uri="{FF2B5EF4-FFF2-40B4-BE49-F238E27FC236}">
                <a16:creationId xmlns:a16="http://schemas.microsoft.com/office/drawing/2014/main" id="{B59BD0EC-3664-7187-6041-16DA4A8E5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00801" y="4244475"/>
            <a:ext cx="1262374" cy="1262374"/>
          </a:xfrm>
          <a:prstGeom prst="rect">
            <a:avLst/>
          </a:prstGeom>
        </p:spPr>
      </p:pic>
      <p:pic>
        <p:nvPicPr>
          <p:cNvPr id="67" name="Graphic 66" descr="Speech with solid fill">
            <a:extLst>
              <a:ext uri="{FF2B5EF4-FFF2-40B4-BE49-F238E27FC236}">
                <a16:creationId xmlns:a16="http://schemas.microsoft.com/office/drawing/2014/main" id="{ED21A471-BEF3-A77E-D86A-3EDEFBE18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20033" y="4244475"/>
            <a:ext cx="1262374" cy="1262374"/>
          </a:xfrm>
          <a:prstGeom prst="rect">
            <a:avLst/>
          </a:prstGeom>
        </p:spPr>
      </p:pic>
      <p:pic>
        <p:nvPicPr>
          <p:cNvPr id="12" name="Graphic 11" descr="Question Mark with solid fill">
            <a:extLst>
              <a:ext uri="{FF2B5EF4-FFF2-40B4-BE49-F238E27FC236}">
                <a16:creationId xmlns:a16="http://schemas.microsoft.com/office/drawing/2014/main" id="{36E510FC-C67D-2AD6-034B-8CC62922F2A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05394" y="4544843"/>
            <a:ext cx="491652" cy="491652"/>
          </a:xfrm>
          <a:prstGeom prst="rect">
            <a:avLst/>
          </a:prstGeom>
        </p:spPr>
      </p:pic>
      <p:pic>
        <p:nvPicPr>
          <p:cNvPr id="68" name="Graphic 67" descr="Question Mark with solid fill">
            <a:extLst>
              <a:ext uri="{FF2B5EF4-FFF2-40B4-BE49-F238E27FC236}">
                <a16:creationId xmlns:a16="http://schemas.microsoft.com/office/drawing/2014/main" id="{E655B67E-F072-557A-E953-1B0454A5517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86162" y="4543548"/>
            <a:ext cx="491652" cy="49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87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45E4E-5ADB-2F6D-DE11-3D603E353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FairSequence</a:t>
            </a:r>
            <a:endParaRPr lang="en-US" dirty="0"/>
          </a:p>
        </p:txBody>
      </p:sp>
      <p:pic>
        <p:nvPicPr>
          <p:cNvPr id="44" name="Graphic 70" descr="Document with solid fill">
            <a:extLst>
              <a:ext uri="{FF2B5EF4-FFF2-40B4-BE49-F238E27FC236}">
                <a16:creationId xmlns:a16="http://schemas.microsoft.com/office/drawing/2014/main" id="{E6934FDE-F066-95F2-276E-CCAFE7365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8421" y="5014264"/>
            <a:ext cx="626494" cy="626494"/>
          </a:xfrm>
          <a:prstGeom prst="rect">
            <a:avLst/>
          </a:prstGeom>
        </p:spPr>
      </p:pic>
      <p:pic>
        <p:nvPicPr>
          <p:cNvPr id="45" name="Graphic 71" descr="Document with solid fill">
            <a:extLst>
              <a:ext uri="{FF2B5EF4-FFF2-40B4-BE49-F238E27FC236}">
                <a16:creationId xmlns:a16="http://schemas.microsoft.com/office/drawing/2014/main" id="{670FFF9A-341E-07E6-3972-D8B8FBB06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8421" y="4376925"/>
            <a:ext cx="626494" cy="626494"/>
          </a:xfrm>
          <a:prstGeom prst="rect">
            <a:avLst/>
          </a:prstGeom>
        </p:spPr>
      </p:pic>
      <p:pic>
        <p:nvPicPr>
          <p:cNvPr id="54" name="Graphic 71" descr="Document with solid fill">
            <a:extLst>
              <a:ext uri="{FF2B5EF4-FFF2-40B4-BE49-F238E27FC236}">
                <a16:creationId xmlns:a16="http://schemas.microsoft.com/office/drawing/2014/main" id="{3CCC0F3C-3D3C-3D6D-7CC2-213D20FBF5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8421" y="5651603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8A09EF4-CD37-EBEC-0893-636752176351}"/>
                  </a:ext>
                </a:extLst>
              </p:cNvPr>
              <p:cNvSpPr txBox="1"/>
              <p:nvPr/>
            </p:nvSpPr>
            <p:spPr>
              <a:xfrm>
                <a:off x="3482573" y="4382747"/>
                <a:ext cx="1132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8A09EF4-CD37-EBEC-0893-636752176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573" y="4382747"/>
                <a:ext cx="11321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178D320-08C8-3E29-D0DC-FCD6204437D1}"/>
                  </a:ext>
                </a:extLst>
              </p:cNvPr>
              <p:cNvSpPr txBox="1"/>
              <p:nvPr/>
            </p:nvSpPr>
            <p:spPr>
              <a:xfrm>
                <a:off x="3491954" y="5065901"/>
                <a:ext cx="1132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178D320-08C8-3E29-D0DC-FCD620443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954" y="5065901"/>
                <a:ext cx="113215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EFD9108-9338-8F07-D9E2-88ADD7459D4E}"/>
                  </a:ext>
                </a:extLst>
              </p:cNvPr>
              <p:cNvSpPr txBox="1"/>
              <p:nvPr/>
            </p:nvSpPr>
            <p:spPr>
              <a:xfrm>
                <a:off x="3491954" y="5703240"/>
                <a:ext cx="1132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EFD9108-9338-8F07-D9E2-88ADD7459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954" y="5703240"/>
                <a:ext cx="113215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1DA9AC26-2D61-0A7C-C5A4-7BEFCD21BB35}"/>
              </a:ext>
            </a:extLst>
          </p:cNvPr>
          <p:cNvSpPr/>
          <p:nvPr/>
        </p:nvSpPr>
        <p:spPr>
          <a:xfrm>
            <a:off x="4606051" y="4254791"/>
            <a:ext cx="620807" cy="21062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6F4A8892-2EA3-9BD8-E1C5-9AF91EC696AE}"/>
                  </a:ext>
                </a:extLst>
              </p:cNvPr>
              <p:cNvSpPr/>
              <p:nvPr/>
            </p:nvSpPr>
            <p:spPr>
              <a:xfrm>
                <a:off x="2478350" y="1663095"/>
                <a:ext cx="7233139" cy="171928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Assign to papers with lowest fraction of demand satisfied</a:t>
                </a:r>
              </a:p>
              <a:p>
                <a:pPr algn="ctr"/>
                <a:endParaRPr lang="en-US" sz="1000" dirty="0"/>
              </a:p>
              <a:p>
                <a:pPr algn="ctr"/>
                <a:r>
                  <a:rPr lang="en-US" sz="2000" dirty="0"/>
                  <a:t>Ties broken to greedily maximize affinity</a:t>
                </a:r>
              </a:p>
              <a:p>
                <a:pPr algn="ctr"/>
                <a:endParaRPr lang="en-US" sz="1000" dirty="0"/>
              </a:p>
              <a:p>
                <a:pPr algn="ctr"/>
                <a:r>
                  <a:rPr lang="en-US" sz="2000" dirty="0"/>
                  <a:t>Ensure </a:t>
                </a:r>
                <a:r>
                  <a:rPr lang="en-US" sz="2000" i="1" dirty="0"/>
                  <a:t>weighted </a:t>
                </a:r>
                <a:r>
                  <a:rPr lang="en-US" sz="2000" dirty="0"/>
                  <a:t>EF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6F4A8892-2EA3-9BD8-E1C5-9AF91EC69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350" y="1663095"/>
                <a:ext cx="7233139" cy="1719287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F16638B-5352-64AF-4B3B-27024A8487AF}"/>
                  </a:ext>
                </a:extLst>
              </p:cNvPr>
              <p:cNvSpPr txBox="1"/>
              <p:nvPr/>
            </p:nvSpPr>
            <p:spPr>
              <a:xfrm>
                <a:off x="5573566" y="441165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F16638B-5352-64AF-4B3B-27024A848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566" y="4411650"/>
                <a:ext cx="3488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9C3EAA2-FE2A-4483-A8D7-3FB45322C8AD}"/>
                  </a:ext>
                </a:extLst>
              </p:cNvPr>
              <p:cNvSpPr txBox="1"/>
              <p:nvPr/>
            </p:nvSpPr>
            <p:spPr>
              <a:xfrm>
                <a:off x="6321753" y="441165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9C3EAA2-FE2A-4483-A8D7-3FB45322C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753" y="4411650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E55EF5-63AE-5A18-CFC6-BB17840B79D3}"/>
                  </a:ext>
                </a:extLst>
              </p:cNvPr>
              <p:cNvSpPr txBox="1"/>
              <p:nvPr/>
            </p:nvSpPr>
            <p:spPr>
              <a:xfrm>
                <a:off x="7039960" y="441165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E55EF5-63AE-5A18-CFC6-BB17840B7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960" y="4411650"/>
                <a:ext cx="34889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453F1B1-D390-13D7-9076-4E98B246EFDD}"/>
                  </a:ext>
                </a:extLst>
              </p:cNvPr>
              <p:cNvSpPr txBox="1"/>
              <p:nvPr/>
            </p:nvSpPr>
            <p:spPr>
              <a:xfrm>
                <a:off x="7718487" y="441165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453F1B1-D390-13D7-9076-4E98B246E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487" y="4411650"/>
                <a:ext cx="34889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F6C17AF-35D9-5D87-E62E-ED16CD84AD7B}"/>
                  </a:ext>
                </a:extLst>
              </p:cNvPr>
              <p:cNvSpPr txBox="1"/>
              <p:nvPr/>
            </p:nvSpPr>
            <p:spPr>
              <a:xfrm>
                <a:off x="5573566" y="508727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F6C17AF-35D9-5D87-E62E-ED16CD84A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566" y="5087273"/>
                <a:ext cx="34889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8AD9ACC-0140-EC7F-CE3B-1B32CEE51837}"/>
                  </a:ext>
                </a:extLst>
              </p:cNvPr>
              <p:cNvSpPr txBox="1"/>
              <p:nvPr/>
            </p:nvSpPr>
            <p:spPr>
              <a:xfrm>
                <a:off x="6321753" y="508727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8AD9ACC-0140-EC7F-CE3B-1B32CEE51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753" y="5087273"/>
                <a:ext cx="34889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7D0C79B-78DC-C1EB-7E43-552A4466304A}"/>
                  </a:ext>
                </a:extLst>
              </p:cNvPr>
              <p:cNvSpPr txBox="1"/>
              <p:nvPr/>
            </p:nvSpPr>
            <p:spPr>
              <a:xfrm>
                <a:off x="7039960" y="508727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7D0C79B-78DC-C1EB-7E43-552A44663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960" y="5087273"/>
                <a:ext cx="34889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CFF3C5B-739A-854F-30FA-FA503E3781ED}"/>
                  </a:ext>
                </a:extLst>
              </p:cNvPr>
              <p:cNvSpPr txBox="1"/>
              <p:nvPr/>
            </p:nvSpPr>
            <p:spPr>
              <a:xfrm>
                <a:off x="7710992" y="508727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CFF3C5B-739A-854F-30FA-FA503E378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992" y="5087273"/>
                <a:ext cx="34889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14EFD39-AD57-C745-27B9-0371C5478502}"/>
                  </a:ext>
                </a:extLst>
              </p:cNvPr>
              <p:cNvSpPr txBox="1"/>
              <p:nvPr/>
            </p:nvSpPr>
            <p:spPr>
              <a:xfrm>
                <a:off x="5573566" y="575198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14EFD39-AD57-C745-27B9-0371C5478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566" y="5751984"/>
                <a:ext cx="348894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CDE4F59-CA9C-E3A8-4A96-CC6F1CBF7186}"/>
                  </a:ext>
                </a:extLst>
              </p:cNvPr>
              <p:cNvSpPr txBox="1"/>
              <p:nvPr/>
            </p:nvSpPr>
            <p:spPr>
              <a:xfrm>
                <a:off x="6321753" y="575198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CDE4F59-CA9C-E3A8-4A96-CC6F1CBF7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753" y="5751984"/>
                <a:ext cx="348894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CCB7344-0C7F-2424-DBCE-0F7466BE3286}"/>
                  </a:ext>
                </a:extLst>
              </p:cNvPr>
              <p:cNvSpPr txBox="1"/>
              <p:nvPr/>
            </p:nvSpPr>
            <p:spPr>
              <a:xfrm>
                <a:off x="7039960" y="575198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CCB7344-0C7F-2424-DBCE-0F7466BE3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960" y="5751984"/>
                <a:ext cx="348894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BF124AB-B41D-894E-E9D7-B2BBC8F8A753}"/>
                  </a:ext>
                </a:extLst>
              </p:cNvPr>
              <p:cNvSpPr txBox="1"/>
              <p:nvPr/>
            </p:nvSpPr>
            <p:spPr>
              <a:xfrm>
                <a:off x="7718487" y="575198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BF124AB-B41D-894E-E9D7-B2BBC8F8A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487" y="5751984"/>
                <a:ext cx="348894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Graphic 45" descr="User with solid fill">
            <a:extLst>
              <a:ext uri="{FF2B5EF4-FFF2-40B4-BE49-F238E27FC236}">
                <a16:creationId xmlns:a16="http://schemas.microsoft.com/office/drawing/2014/main" id="{FA89B8C2-EBDD-6649-7415-1C0DA5A9A1F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850281" y="3537483"/>
            <a:ext cx="745830" cy="745830"/>
          </a:xfrm>
          <a:prstGeom prst="rect">
            <a:avLst/>
          </a:prstGeom>
        </p:spPr>
      </p:pic>
      <p:pic>
        <p:nvPicPr>
          <p:cNvPr id="47" name="Graphic 46" descr="User with solid fill">
            <a:extLst>
              <a:ext uri="{FF2B5EF4-FFF2-40B4-BE49-F238E27FC236}">
                <a16:creationId xmlns:a16="http://schemas.microsoft.com/office/drawing/2014/main" id="{ED4DDEC2-06BF-1C2F-4498-12BEA20CEAD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526979" y="3537483"/>
            <a:ext cx="745830" cy="745830"/>
          </a:xfrm>
          <a:prstGeom prst="rect">
            <a:avLst/>
          </a:prstGeom>
        </p:spPr>
      </p:pic>
      <p:pic>
        <p:nvPicPr>
          <p:cNvPr id="48" name="Graphic 47" descr="User with solid fill">
            <a:extLst>
              <a:ext uri="{FF2B5EF4-FFF2-40B4-BE49-F238E27FC236}">
                <a16:creationId xmlns:a16="http://schemas.microsoft.com/office/drawing/2014/main" id="{6ACCE4CA-EEBB-3BC9-90BC-94D52B26EB3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373571" y="3537484"/>
            <a:ext cx="745830" cy="745830"/>
          </a:xfrm>
          <a:prstGeom prst="rect">
            <a:avLst/>
          </a:prstGeom>
        </p:spPr>
      </p:pic>
      <p:pic>
        <p:nvPicPr>
          <p:cNvPr id="49" name="Graphic 48" descr="User with solid fill">
            <a:extLst>
              <a:ext uri="{FF2B5EF4-FFF2-40B4-BE49-F238E27FC236}">
                <a16:creationId xmlns:a16="http://schemas.microsoft.com/office/drawing/2014/main" id="{104F718D-061D-2CF3-4F3D-8EDEBEAA6B1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119542" y="3537483"/>
            <a:ext cx="745830" cy="7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84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45E4E-5ADB-2F6D-DE11-3D603E353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FairSequence</a:t>
            </a:r>
            <a:endParaRPr lang="en-US" dirty="0"/>
          </a:p>
        </p:txBody>
      </p:sp>
      <p:pic>
        <p:nvPicPr>
          <p:cNvPr id="77" name="Graphic 70" descr="Document with solid fill">
            <a:extLst>
              <a:ext uri="{FF2B5EF4-FFF2-40B4-BE49-F238E27FC236}">
                <a16:creationId xmlns:a16="http://schemas.microsoft.com/office/drawing/2014/main" id="{317A7707-F6EA-293E-431A-F4F231403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8421" y="5014264"/>
            <a:ext cx="626494" cy="626494"/>
          </a:xfrm>
          <a:prstGeom prst="rect">
            <a:avLst/>
          </a:prstGeom>
        </p:spPr>
      </p:pic>
      <p:pic>
        <p:nvPicPr>
          <p:cNvPr id="78" name="Graphic 71" descr="Document with solid fill">
            <a:extLst>
              <a:ext uri="{FF2B5EF4-FFF2-40B4-BE49-F238E27FC236}">
                <a16:creationId xmlns:a16="http://schemas.microsoft.com/office/drawing/2014/main" id="{1E493EE4-9CFB-B451-0F83-D8AB1D19B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8421" y="4376925"/>
            <a:ext cx="626494" cy="626494"/>
          </a:xfrm>
          <a:prstGeom prst="rect">
            <a:avLst/>
          </a:prstGeom>
        </p:spPr>
      </p:pic>
      <p:pic>
        <p:nvPicPr>
          <p:cNvPr id="87" name="Graphic 71" descr="Document with solid fill">
            <a:extLst>
              <a:ext uri="{FF2B5EF4-FFF2-40B4-BE49-F238E27FC236}">
                <a16:creationId xmlns:a16="http://schemas.microsoft.com/office/drawing/2014/main" id="{23AB800E-13B2-2821-4945-65BB8F01B9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8421" y="5651603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DD27C51-60BA-746B-A62E-9F580DBEE771}"/>
                  </a:ext>
                </a:extLst>
              </p:cNvPr>
              <p:cNvSpPr txBox="1"/>
              <p:nvPr/>
            </p:nvSpPr>
            <p:spPr>
              <a:xfrm>
                <a:off x="3482573" y="4382747"/>
                <a:ext cx="1132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DD27C51-60BA-746B-A62E-9F580DBEE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573" y="4382747"/>
                <a:ext cx="113215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93E6E56-57F4-0AB6-CBDA-E589600ED48F}"/>
                  </a:ext>
                </a:extLst>
              </p:cNvPr>
              <p:cNvSpPr txBox="1"/>
              <p:nvPr/>
            </p:nvSpPr>
            <p:spPr>
              <a:xfrm>
                <a:off x="3491954" y="5065901"/>
                <a:ext cx="1132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93E6E56-57F4-0AB6-CBDA-E589600ED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954" y="5065901"/>
                <a:ext cx="113215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ECA0BF9-3CBA-4FEF-1977-A11D45AF6499}"/>
                  </a:ext>
                </a:extLst>
              </p:cNvPr>
              <p:cNvSpPr txBox="1"/>
              <p:nvPr/>
            </p:nvSpPr>
            <p:spPr>
              <a:xfrm>
                <a:off x="3491954" y="5703240"/>
                <a:ext cx="1132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ECA0BF9-3CBA-4FEF-1977-A11D45AF6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954" y="5703240"/>
                <a:ext cx="113215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ectangle 99">
            <a:extLst>
              <a:ext uri="{FF2B5EF4-FFF2-40B4-BE49-F238E27FC236}">
                <a16:creationId xmlns:a16="http://schemas.microsoft.com/office/drawing/2014/main" id="{C4F1F9AF-D07B-3D43-BDAE-68865350E295}"/>
              </a:ext>
            </a:extLst>
          </p:cNvPr>
          <p:cNvSpPr/>
          <p:nvPr/>
        </p:nvSpPr>
        <p:spPr>
          <a:xfrm>
            <a:off x="4606051" y="4254791"/>
            <a:ext cx="620807" cy="21062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94018DD0-7E64-4500-639A-BD4154621E06}"/>
              </a:ext>
            </a:extLst>
          </p:cNvPr>
          <p:cNvSpPr/>
          <p:nvPr/>
        </p:nvSpPr>
        <p:spPr>
          <a:xfrm>
            <a:off x="5539375" y="5135988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F0AD2A4B-8C34-8C37-FEE1-78D2CB7B7D56}"/>
                  </a:ext>
                </a:extLst>
              </p:cNvPr>
              <p:cNvSpPr/>
              <p:nvPr/>
            </p:nvSpPr>
            <p:spPr>
              <a:xfrm>
                <a:off x="2478350" y="1663095"/>
                <a:ext cx="7233139" cy="171928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Assign to papers with lowest fraction of demand satisfied</a:t>
                </a:r>
              </a:p>
              <a:p>
                <a:pPr algn="ctr"/>
                <a:endParaRPr lang="en-US" sz="1000" dirty="0"/>
              </a:p>
              <a:p>
                <a:pPr algn="ctr"/>
                <a:r>
                  <a:rPr lang="en-US" sz="2000" dirty="0"/>
                  <a:t>Ties broken to greedily maximize affinity</a:t>
                </a:r>
              </a:p>
              <a:p>
                <a:pPr algn="ctr"/>
                <a:endParaRPr lang="en-US" sz="1000" dirty="0"/>
              </a:p>
              <a:p>
                <a:pPr algn="ctr"/>
                <a:r>
                  <a:rPr lang="en-US" sz="2000" dirty="0"/>
                  <a:t>Ensure </a:t>
                </a:r>
                <a:r>
                  <a:rPr lang="en-US" sz="2000" i="1" dirty="0"/>
                  <a:t>weighted </a:t>
                </a:r>
                <a:r>
                  <a:rPr lang="en-US" sz="2000" dirty="0"/>
                  <a:t>EF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F0AD2A4B-8C34-8C37-FEE1-78D2CB7B7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350" y="1663095"/>
                <a:ext cx="7233139" cy="1719287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3DEBD69-A671-FE51-0D4D-87A7A49384CC}"/>
                  </a:ext>
                </a:extLst>
              </p:cNvPr>
              <p:cNvSpPr txBox="1"/>
              <p:nvPr/>
            </p:nvSpPr>
            <p:spPr>
              <a:xfrm>
                <a:off x="5573566" y="441165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3DEBD69-A671-FE51-0D4D-87A7A4938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566" y="4411650"/>
                <a:ext cx="34889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54957C6-3173-ABB3-BA68-27150346B27F}"/>
                  </a:ext>
                </a:extLst>
              </p:cNvPr>
              <p:cNvSpPr txBox="1"/>
              <p:nvPr/>
            </p:nvSpPr>
            <p:spPr>
              <a:xfrm>
                <a:off x="6321753" y="441165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54957C6-3173-ABB3-BA68-27150346B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753" y="4411650"/>
                <a:ext cx="34889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70C56CC-AB65-4C71-D0F8-2624F0D4EA70}"/>
                  </a:ext>
                </a:extLst>
              </p:cNvPr>
              <p:cNvSpPr txBox="1"/>
              <p:nvPr/>
            </p:nvSpPr>
            <p:spPr>
              <a:xfrm>
                <a:off x="7039960" y="441165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70C56CC-AB65-4C71-D0F8-2624F0D4E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960" y="4411650"/>
                <a:ext cx="34889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2226493-9097-4E58-6BF5-BBBDF01B0C9A}"/>
                  </a:ext>
                </a:extLst>
              </p:cNvPr>
              <p:cNvSpPr txBox="1"/>
              <p:nvPr/>
            </p:nvSpPr>
            <p:spPr>
              <a:xfrm>
                <a:off x="7718487" y="441165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2226493-9097-4E58-6BF5-BBBDF01B0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487" y="4411650"/>
                <a:ext cx="34889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342672A-0FD0-1957-38F6-1816BF43EC29}"/>
                  </a:ext>
                </a:extLst>
              </p:cNvPr>
              <p:cNvSpPr txBox="1"/>
              <p:nvPr/>
            </p:nvSpPr>
            <p:spPr>
              <a:xfrm>
                <a:off x="5573566" y="508727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342672A-0FD0-1957-38F6-1816BF43E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566" y="5087273"/>
                <a:ext cx="34889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2812B80-5BE7-0BCA-60C6-18BE8F4D2EE3}"/>
                  </a:ext>
                </a:extLst>
              </p:cNvPr>
              <p:cNvSpPr txBox="1"/>
              <p:nvPr/>
            </p:nvSpPr>
            <p:spPr>
              <a:xfrm>
                <a:off x="6321753" y="508727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2812B80-5BE7-0BCA-60C6-18BE8F4D2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753" y="5087273"/>
                <a:ext cx="34889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9F8C09D-62D6-5FCC-08A3-F562B0A8267A}"/>
                  </a:ext>
                </a:extLst>
              </p:cNvPr>
              <p:cNvSpPr txBox="1"/>
              <p:nvPr/>
            </p:nvSpPr>
            <p:spPr>
              <a:xfrm>
                <a:off x="7039960" y="508727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9F8C09D-62D6-5FCC-08A3-F562B0A82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960" y="5087273"/>
                <a:ext cx="348894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C8B9A18-ED67-E7D0-937C-41932BA174D4}"/>
                  </a:ext>
                </a:extLst>
              </p:cNvPr>
              <p:cNvSpPr txBox="1"/>
              <p:nvPr/>
            </p:nvSpPr>
            <p:spPr>
              <a:xfrm>
                <a:off x="7710992" y="508727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C8B9A18-ED67-E7D0-937C-41932BA17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992" y="5087273"/>
                <a:ext cx="348894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D225F5B-0150-C34E-6C13-66562AE8A549}"/>
                  </a:ext>
                </a:extLst>
              </p:cNvPr>
              <p:cNvSpPr txBox="1"/>
              <p:nvPr/>
            </p:nvSpPr>
            <p:spPr>
              <a:xfrm>
                <a:off x="5573566" y="575198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D225F5B-0150-C34E-6C13-66562AE8A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566" y="5751984"/>
                <a:ext cx="348894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9FECF81-46A3-F7E4-4933-5D836CC580A9}"/>
                  </a:ext>
                </a:extLst>
              </p:cNvPr>
              <p:cNvSpPr txBox="1"/>
              <p:nvPr/>
            </p:nvSpPr>
            <p:spPr>
              <a:xfrm>
                <a:off x="6321753" y="575198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9FECF81-46A3-F7E4-4933-5D836CC58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753" y="5751984"/>
                <a:ext cx="348894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1802744-3569-A447-0961-5F652B1CC096}"/>
                  </a:ext>
                </a:extLst>
              </p:cNvPr>
              <p:cNvSpPr txBox="1"/>
              <p:nvPr/>
            </p:nvSpPr>
            <p:spPr>
              <a:xfrm>
                <a:off x="7039960" y="575198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1802744-3569-A447-0961-5F652B1CC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960" y="5751984"/>
                <a:ext cx="348894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F2FE89-EA6D-C1D0-E9E0-E7A442B8BF73}"/>
                  </a:ext>
                </a:extLst>
              </p:cNvPr>
              <p:cNvSpPr txBox="1"/>
              <p:nvPr/>
            </p:nvSpPr>
            <p:spPr>
              <a:xfrm>
                <a:off x="7718487" y="575198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F2FE89-EA6D-C1D0-E9E0-E7A442B8B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487" y="5751984"/>
                <a:ext cx="348894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Graphic 57" descr="User with solid fill">
            <a:extLst>
              <a:ext uri="{FF2B5EF4-FFF2-40B4-BE49-F238E27FC236}">
                <a16:creationId xmlns:a16="http://schemas.microsoft.com/office/drawing/2014/main" id="{7A6D1BB9-6835-4179-9F8B-C267C06004F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850281" y="3537483"/>
            <a:ext cx="745830" cy="745830"/>
          </a:xfrm>
          <a:prstGeom prst="rect">
            <a:avLst/>
          </a:prstGeom>
        </p:spPr>
      </p:pic>
      <p:pic>
        <p:nvPicPr>
          <p:cNvPr id="59" name="Graphic 58" descr="User with solid fill">
            <a:extLst>
              <a:ext uri="{FF2B5EF4-FFF2-40B4-BE49-F238E27FC236}">
                <a16:creationId xmlns:a16="http://schemas.microsoft.com/office/drawing/2014/main" id="{F950F2FC-21F1-8791-522C-C6C2165FD5F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526979" y="3537483"/>
            <a:ext cx="745830" cy="745830"/>
          </a:xfrm>
          <a:prstGeom prst="rect">
            <a:avLst/>
          </a:prstGeom>
        </p:spPr>
      </p:pic>
      <p:pic>
        <p:nvPicPr>
          <p:cNvPr id="60" name="Graphic 59" descr="User with solid fill">
            <a:extLst>
              <a:ext uri="{FF2B5EF4-FFF2-40B4-BE49-F238E27FC236}">
                <a16:creationId xmlns:a16="http://schemas.microsoft.com/office/drawing/2014/main" id="{46A97C01-0C81-F1FC-AD62-28589790817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373571" y="3537484"/>
            <a:ext cx="745830" cy="745830"/>
          </a:xfrm>
          <a:prstGeom prst="rect">
            <a:avLst/>
          </a:prstGeom>
        </p:spPr>
      </p:pic>
      <p:pic>
        <p:nvPicPr>
          <p:cNvPr id="61" name="Graphic 60" descr="User with solid fill">
            <a:extLst>
              <a:ext uri="{FF2B5EF4-FFF2-40B4-BE49-F238E27FC236}">
                <a16:creationId xmlns:a16="http://schemas.microsoft.com/office/drawing/2014/main" id="{D9385160-8751-BCE1-C65B-6ACA44853F35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119542" y="3537483"/>
            <a:ext cx="745830" cy="7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3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45E4E-5ADB-2F6D-DE11-3D603E353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FairSequence</a:t>
            </a:r>
            <a:endParaRPr lang="en-US" dirty="0"/>
          </a:p>
        </p:txBody>
      </p:sp>
      <p:pic>
        <p:nvPicPr>
          <p:cNvPr id="77" name="Graphic 70" descr="Document with solid fill">
            <a:extLst>
              <a:ext uri="{FF2B5EF4-FFF2-40B4-BE49-F238E27FC236}">
                <a16:creationId xmlns:a16="http://schemas.microsoft.com/office/drawing/2014/main" id="{317A7707-F6EA-293E-431A-F4F231403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8421" y="5014264"/>
            <a:ext cx="626494" cy="626494"/>
          </a:xfrm>
          <a:prstGeom prst="rect">
            <a:avLst/>
          </a:prstGeom>
        </p:spPr>
      </p:pic>
      <p:pic>
        <p:nvPicPr>
          <p:cNvPr id="78" name="Graphic 71" descr="Document with solid fill">
            <a:extLst>
              <a:ext uri="{FF2B5EF4-FFF2-40B4-BE49-F238E27FC236}">
                <a16:creationId xmlns:a16="http://schemas.microsoft.com/office/drawing/2014/main" id="{1E493EE4-9CFB-B451-0F83-D8AB1D19B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8421" y="4376925"/>
            <a:ext cx="626494" cy="626494"/>
          </a:xfrm>
          <a:prstGeom prst="rect">
            <a:avLst/>
          </a:prstGeom>
        </p:spPr>
      </p:pic>
      <p:pic>
        <p:nvPicPr>
          <p:cNvPr id="87" name="Graphic 71" descr="Document with solid fill">
            <a:extLst>
              <a:ext uri="{FF2B5EF4-FFF2-40B4-BE49-F238E27FC236}">
                <a16:creationId xmlns:a16="http://schemas.microsoft.com/office/drawing/2014/main" id="{23AB800E-13B2-2821-4945-65BB8F01B9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8421" y="5651603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DD27C51-60BA-746B-A62E-9F580DBEE771}"/>
                  </a:ext>
                </a:extLst>
              </p:cNvPr>
              <p:cNvSpPr txBox="1"/>
              <p:nvPr/>
            </p:nvSpPr>
            <p:spPr>
              <a:xfrm>
                <a:off x="3482573" y="4382747"/>
                <a:ext cx="1132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DD27C51-60BA-746B-A62E-9F580DBEE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573" y="4382747"/>
                <a:ext cx="113215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93E6E56-57F4-0AB6-CBDA-E589600ED48F}"/>
                  </a:ext>
                </a:extLst>
              </p:cNvPr>
              <p:cNvSpPr txBox="1"/>
              <p:nvPr/>
            </p:nvSpPr>
            <p:spPr>
              <a:xfrm>
                <a:off x="3491954" y="5065901"/>
                <a:ext cx="1132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93E6E56-57F4-0AB6-CBDA-E589600ED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954" y="5065901"/>
                <a:ext cx="113215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ECA0BF9-3CBA-4FEF-1977-A11D45AF6499}"/>
                  </a:ext>
                </a:extLst>
              </p:cNvPr>
              <p:cNvSpPr txBox="1"/>
              <p:nvPr/>
            </p:nvSpPr>
            <p:spPr>
              <a:xfrm>
                <a:off x="3491954" y="5703240"/>
                <a:ext cx="1132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ECA0BF9-3CBA-4FEF-1977-A11D45AF6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954" y="5703240"/>
                <a:ext cx="113215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49370C75-C5CB-0B3F-BF17-A4A54D706557}"/>
              </a:ext>
            </a:extLst>
          </p:cNvPr>
          <p:cNvSpPr/>
          <p:nvPr/>
        </p:nvSpPr>
        <p:spPr>
          <a:xfrm>
            <a:off x="4618948" y="4376925"/>
            <a:ext cx="620807" cy="6373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C6F5659-1112-4255-8C4C-FB3CD56791F1}"/>
              </a:ext>
            </a:extLst>
          </p:cNvPr>
          <p:cNvSpPr/>
          <p:nvPr/>
        </p:nvSpPr>
        <p:spPr>
          <a:xfrm>
            <a:off x="4616104" y="5640758"/>
            <a:ext cx="620807" cy="6373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E0E83DAF-4FAD-1B93-126A-49CA5EB75F16}"/>
                  </a:ext>
                </a:extLst>
              </p:cNvPr>
              <p:cNvSpPr/>
              <p:nvPr/>
            </p:nvSpPr>
            <p:spPr>
              <a:xfrm>
                <a:off x="2478350" y="1663095"/>
                <a:ext cx="7233139" cy="171928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Assign to papers with lowest fraction of demand satisfied</a:t>
                </a:r>
              </a:p>
              <a:p>
                <a:pPr algn="ctr"/>
                <a:endParaRPr lang="en-US" sz="1000" dirty="0"/>
              </a:p>
              <a:p>
                <a:pPr algn="ctr"/>
                <a:r>
                  <a:rPr lang="en-US" sz="2000" dirty="0"/>
                  <a:t>Ties broken to greedily maximize affinity</a:t>
                </a:r>
              </a:p>
              <a:p>
                <a:pPr algn="ctr"/>
                <a:endParaRPr lang="en-US" sz="1000" dirty="0"/>
              </a:p>
              <a:p>
                <a:pPr algn="ctr"/>
                <a:r>
                  <a:rPr lang="en-US" sz="2000" dirty="0"/>
                  <a:t>Ensure </a:t>
                </a:r>
                <a:r>
                  <a:rPr lang="en-US" sz="2000" i="1" dirty="0"/>
                  <a:t>weighted </a:t>
                </a:r>
                <a:r>
                  <a:rPr lang="en-US" sz="2000" dirty="0"/>
                  <a:t>EF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E0E83DAF-4FAD-1B93-126A-49CA5EB75F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350" y="1663095"/>
                <a:ext cx="7233139" cy="1719287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A48F0502-6DFA-6D31-88EF-019DB42ABBF2}"/>
              </a:ext>
            </a:extLst>
          </p:cNvPr>
          <p:cNvSpPr/>
          <p:nvPr/>
        </p:nvSpPr>
        <p:spPr>
          <a:xfrm>
            <a:off x="5539375" y="5135988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1A3F17-3FA3-69A0-2C20-CE371CBDE57F}"/>
                  </a:ext>
                </a:extLst>
              </p:cNvPr>
              <p:cNvSpPr txBox="1"/>
              <p:nvPr/>
            </p:nvSpPr>
            <p:spPr>
              <a:xfrm>
                <a:off x="5573566" y="441165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1A3F17-3FA3-69A0-2C20-CE371CBDE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566" y="4411650"/>
                <a:ext cx="34889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0D0280E-8C09-1008-050C-ABBAF0C12630}"/>
                  </a:ext>
                </a:extLst>
              </p:cNvPr>
              <p:cNvSpPr txBox="1"/>
              <p:nvPr/>
            </p:nvSpPr>
            <p:spPr>
              <a:xfrm>
                <a:off x="6321753" y="441165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0D0280E-8C09-1008-050C-ABBAF0C12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753" y="4411650"/>
                <a:ext cx="34889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0D1B8C3-482A-22BE-FA7C-85A44FC9FBEF}"/>
                  </a:ext>
                </a:extLst>
              </p:cNvPr>
              <p:cNvSpPr txBox="1"/>
              <p:nvPr/>
            </p:nvSpPr>
            <p:spPr>
              <a:xfrm>
                <a:off x="7039960" y="441165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0D1B8C3-482A-22BE-FA7C-85A44FC9F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960" y="4411650"/>
                <a:ext cx="34889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CC47E5E-D7FE-771A-82C6-4AA2DE978911}"/>
                  </a:ext>
                </a:extLst>
              </p:cNvPr>
              <p:cNvSpPr txBox="1"/>
              <p:nvPr/>
            </p:nvSpPr>
            <p:spPr>
              <a:xfrm>
                <a:off x="7718487" y="441165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CC47E5E-D7FE-771A-82C6-4AA2DE978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487" y="4411650"/>
                <a:ext cx="34889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500CFFA-4287-6994-91E6-0BA37CED3C9A}"/>
                  </a:ext>
                </a:extLst>
              </p:cNvPr>
              <p:cNvSpPr txBox="1"/>
              <p:nvPr/>
            </p:nvSpPr>
            <p:spPr>
              <a:xfrm>
                <a:off x="5573566" y="508727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500CFFA-4287-6994-91E6-0BA37CED3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566" y="5087273"/>
                <a:ext cx="34889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FE06503-40C7-C6FE-D848-12FC90C1D3DE}"/>
                  </a:ext>
                </a:extLst>
              </p:cNvPr>
              <p:cNvSpPr txBox="1"/>
              <p:nvPr/>
            </p:nvSpPr>
            <p:spPr>
              <a:xfrm>
                <a:off x="6321753" y="508727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FE06503-40C7-C6FE-D848-12FC90C1D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753" y="5087273"/>
                <a:ext cx="34889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D78F1FC-8DE8-0B9C-9728-CE59365B430D}"/>
                  </a:ext>
                </a:extLst>
              </p:cNvPr>
              <p:cNvSpPr txBox="1"/>
              <p:nvPr/>
            </p:nvSpPr>
            <p:spPr>
              <a:xfrm>
                <a:off x="7039960" y="508727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D78F1FC-8DE8-0B9C-9728-CE59365B4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960" y="5087273"/>
                <a:ext cx="348894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BD51175-9598-7D38-18FD-C01FB8EBAAFF}"/>
                  </a:ext>
                </a:extLst>
              </p:cNvPr>
              <p:cNvSpPr txBox="1"/>
              <p:nvPr/>
            </p:nvSpPr>
            <p:spPr>
              <a:xfrm>
                <a:off x="7710992" y="508727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BD51175-9598-7D38-18FD-C01FB8EBA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992" y="5087273"/>
                <a:ext cx="348894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212B943-720E-F998-F248-A6DDDB8822C5}"/>
                  </a:ext>
                </a:extLst>
              </p:cNvPr>
              <p:cNvSpPr txBox="1"/>
              <p:nvPr/>
            </p:nvSpPr>
            <p:spPr>
              <a:xfrm>
                <a:off x="5573566" y="575198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212B943-720E-F998-F248-A6DDDB882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566" y="5751984"/>
                <a:ext cx="348894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6DA18DC-DF55-E601-23C1-D4CA064FB60D}"/>
                  </a:ext>
                </a:extLst>
              </p:cNvPr>
              <p:cNvSpPr txBox="1"/>
              <p:nvPr/>
            </p:nvSpPr>
            <p:spPr>
              <a:xfrm>
                <a:off x="6321753" y="575198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6DA18DC-DF55-E601-23C1-D4CA064FB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753" y="5751984"/>
                <a:ext cx="348894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F9C259B-CC9B-4701-DF40-2F9F0DAAC30A}"/>
                  </a:ext>
                </a:extLst>
              </p:cNvPr>
              <p:cNvSpPr txBox="1"/>
              <p:nvPr/>
            </p:nvSpPr>
            <p:spPr>
              <a:xfrm>
                <a:off x="7039960" y="575198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F9C259B-CC9B-4701-DF40-2F9F0DAAC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960" y="5751984"/>
                <a:ext cx="348894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E586B5F-070E-45D8-1EDA-9E8489F3B174}"/>
                  </a:ext>
                </a:extLst>
              </p:cNvPr>
              <p:cNvSpPr txBox="1"/>
              <p:nvPr/>
            </p:nvSpPr>
            <p:spPr>
              <a:xfrm>
                <a:off x="7718487" y="575198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E586B5F-070E-45D8-1EDA-9E8489F3B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487" y="5751984"/>
                <a:ext cx="348894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Graphic 66" descr="User with solid fill">
            <a:extLst>
              <a:ext uri="{FF2B5EF4-FFF2-40B4-BE49-F238E27FC236}">
                <a16:creationId xmlns:a16="http://schemas.microsoft.com/office/drawing/2014/main" id="{BA1A221C-CB96-0A53-C863-F3E89039277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850281" y="3537483"/>
            <a:ext cx="745830" cy="745830"/>
          </a:xfrm>
          <a:prstGeom prst="rect">
            <a:avLst/>
          </a:prstGeom>
        </p:spPr>
      </p:pic>
      <p:pic>
        <p:nvPicPr>
          <p:cNvPr id="68" name="Graphic 67" descr="User with solid fill">
            <a:extLst>
              <a:ext uri="{FF2B5EF4-FFF2-40B4-BE49-F238E27FC236}">
                <a16:creationId xmlns:a16="http://schemas.microsoft.com/office/drawing/2014/main" id="{5E91E9B4-491D-DA86-71F6-B252617B703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526979" y="3537483"/>
            <a:ext cx="745830" cy="745830"/>
          </a:xfrm>
          <a:prstGeom prst="rect">
            <a:avLst/>
          </a:prstGeom>
        </p:spPr>
      </p:pic>
      <p:pic>
        <p:nvPicPr>
          <p:cNvPr id="69" name="Graphic 68" descr="User with solid fill">
            <a:extLst>
              <a:ext uri="{FF2B5EF4-FFF2-40B4-BE49-F238E27FC236}">
                <a16:creationId xmlns:a16="http://schemas.microsoft.com/office/drawing/2014/main" id="{924A3339-56DE-0AFE-BC60-FE71231E887D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373571" y="3537484"/>
            <a:ext cx="745830" cy="745830"/>
          </a:xfrm>
          <a:prstGeom prst="rect">
            <a:avLst/>
          </a:prstGeom>
        </p:spPr>
      </p:pic>
      <p:pic>
        <p:nvPicPr>
          <p:cNvPr id="70" name="Graphic 69" descr="User with solid fill">
            <a:extLst>
              <a:ext uri="{FF2B5EF4-FFF2-40B4-BE49-F238E27FC236}">
                <a16:creationId xmlns:a16="http://schemas.microsoft.com/office/drawing/2014/main" id="{DB516A35-9775-F7EF-C0F8-BF81CE8DC03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119542" y="3537483"/>
            <a:ext cx="745830" cy="7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80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45E4E-5ADB-2F6D-DE11-3D603E353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FairSequence</a:t>
            </a:r>
            <a:endParaRPr lang="en-US" dirty="0"/>
          </a:p>
        </p:txBody>
      </p:sp>
      <p:pic>
        <p:nvPicPr>
          <p:cNvPr id="77" name="Graphic 70" descr="Document with solid fill">
            <a:extLst>
              <a:ext uri="{FF2B5EF4-FFF2-40B4-BE49-F238E27FC236}">
                <a16:creationId xmlns:a16="http://schemas.microsoft.com/office/drawing/2014/main" id="{317A7707-F6EA-293E-431A-F4F231403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8421" y="5014264"/>
            <a:ext cx="626494" cy="626494"/>
          </a:xfrm>
          <a:prstGeom prst="rect">
            <a:avLst/>
          </a:prstGeom>
        </p:spPr>
      </p:pic>
      <p:pic>
        <p:nvPicPr>
          <p:cNvPr id="78" name="Graphic 71" descr="Document with solid fill">
            <a:extLst>
              <a:ext uri="{FF2B5EF4-FFF2-40B4-BE49-F238E27FC236}">
                <a16:creationId xmlns:a16="http://schemas.microsoft.com/office/drawing/2014/main" id="{1E493EE4-9CFB-B451-0F83-D8AB1D19B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8421" y="4376925"/>
            <a:ext cx="626494" cy="626494"/>
          </a:xfrm>
          <a:prstGeom prst="rect">
            <a:avLst/>
          </a:prstGeom>
        </p:spPr>
      </p:pic>
      <p:pic>
        <p:nvPicPr>
          <p:cNvPr id="87" name="Graphic 71" descr="Document with solid fill">
            <a:extLst>
              <a:ext uri="{FF2B5EF4-FFF2-40B4-BE49-F238E27FC236}">
                <a16:creationId xmlns:a16="http://schemas.microsoft.com/office/drawing/2014/main" id="{23AB800E-13B2-2821-4945-65BB8F01B9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8421" y="5651603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DD27C51-60BA-746B-A62E-9F580DBEE771}"/>
                  </a:ext>
                </a:extLst>
              </p:cNvPr>
              <p:cNvSpPr txBox="1"/>
              <p:nvPr/>
            </p:nvSpPr>
            <p:spPr>
              <a:xfrm>
                <a:off x="3482573" y="4382747"/>
                <a:ext cx="1132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DD27C51-60BA-746B-A62E-9F580DBEE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573" y="4382747"/>
                <a:ext cx="113215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93E6E56-57F4-0AB6-CBDA-E589600ED48F}"/>
                  </a:ext>
                </a:extLst>
              </p:cNvPr>
              <p:cNvSpPr txBox="1"/>
              <p:nvPr/>
            </p:nvSpPr>
            <p:spPr>
              <a:xfrm>
                <a:off x="3491954" y="5065901"/>
                <a:ext cx="1132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93E6E56-57F4-0AB6-CBDA-E589600ED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954" y="5065901"/>
                <a:ext cx="113215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ECA0BF9-3CBA-4FEF-1977-A11D45AF6499}"/>
                  </a:ext>
                </a:extLst>
              </p:cNvPr>
              <p:cNvSpPr txBox="1"/>
              <p:nvPr/>
            </p:nvSpPr>
            <p:spPr>
              <a:xfrm>
                <a:off x="3491954" y="5703240"/>
                <a:ext cx="1132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ECA0BF9-3CBA-4FEF-1977-A11D45AF6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954" y="5703240"/>
                <a:ext cx="113215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49370C75-C5CB-0B3F-BF17-A4A54D706557}"/>
              </a:ext>
            </a:extLst>
          </p:cNvPr>
          <p:cNvSpPr/>
          <p:nvPr/>
        </p:nvSpPr>
        <p:spPr>
          <a:xfrm>
            <a:off x="4618948" y="4376925"/>
            <a:ext cx="620807" cy="6373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C6F5659-1112-4255-8C4C-FB3CD56791F1}"/>
              </a:ext>
            </a:extLst>
          </p:cNvPr>
          <p:cNvSpPr/>
          <p:nvPr/>
        </p:nvSpPr>
        <p:spPr>
          <a:xfrm>
            <a:off x="4616104" y="5640758"/>
            <a:ext cx="620807" cy="6373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AF681F4B-6CC1-1097-9444-A2CF57FDBE51}"/>
                  </a:ext>
                </a:extLst>
              </p:cNvPr>
              <p:cNvSpPr/>
              <p:nvPr/>
            </p:nvSpPr>
            <p:spPr>
              <a:xfrm>
                <a:off x="2478350" y="1663095"/>
                <a:ext cx="7233139" cy="171928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Assign to papers with lowest fraction of demand satisfied</a:t>
                </a:r>
              </a:p>
              <a:p>
                <a:pPr algn="ctr"/>
                <a:endParaRPr lang="en-US" sz="1000" dirty="0"/>
              </a:p>
              <a:p>
                <a:pPr algn="ctr"/>
                <a:r>
                  <a:rPr lang="en-US" sz="2000" dirty="0"/>
                  <a:t>Ties broken to greedily maximize affinity</a:t>
                </a:r>
              </a:p>
              <a:p>
                <a:pPr algn="ctr"/>
                <a:endParaRPr lang="en-US" sz="1000" dirty="0"/>
              </a:p>
              <a:p>
                <a:pPr algn="ctr"/>
                <a:r>
                  <a:rPr lang="en-US" sz="2000" dirty="0"/>
                  <a:t>Ensure </a:t>
                </a:r>
                <a:r>
                  <a:rPr lang="en-US" sz="2000" i="1" dirty="0"/>
                  <a:t>weighted </a:t>
                </a:r>
                <a:r>
                  <a:rPr lang="en-US" sz="2000" dirty="0"/>
                  <a:t>EF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AF681F4B-6CC1-1097-9444-A2CF57FDBE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350" y="1663095"/>
                <a:ext cx="7233139" cy="1719287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9931A95B-6DF8-467B-8A80-7FD1CA4A5F78}"/>
              </a:ext>
            </a:extLst>
          </p:cNvPr>
          <p:cNvSpPr/>
          <p:nvPr/>
        </p:nvSpPr>
        <p:spPr>
          <a:xfrm>
            <a:off x="5539375" y="5135988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25EED98-4FC0-748E-B9C2-25F7ADC4F1F0}"/>
                  </a:ext>
                </a:extLst>
              </p:cNvPr>
              <p:cNvSpPr txBox="1"/>
              <p:nvPr/>
            </p:nvSpPr>
            <p:spPr>
              <a:xfrm>
                <a:off x="5573566" y="441165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25EED98-4FC0-748E-B9C2-25F7ADC4F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566" y="4411650"/>
                <a:ext cx="34889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3A07F02-994D-4CBC-7AC7-2B809C8AC5C7}"/>
                  </a:ext>
                </a:extLst>
              </p:cNvPr>
              <p:cNvSpPr txBox="1"/>
              <p:nvPr/>
            </p:nvSpPr>
            <p:spPr>
              <a:xfrm>
                <a:off x="6321753" y="441165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3A07F02-994D-4CBC-7AC7-2B809C8AC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753" y="4411650"/>
                <a:ext cx="34889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A4C741F-AE1D-2B68-1DB3-AA7BE3285604}"/>
                  </a:ext>
                </a:extLst>
              </p:cNvPr>
              <p:cNvSpPr txBox="1"/>
              <p:nvPr/>
            </p:nvSpPr>
            <p:spPr>
              <a:xfrm>
                <a:off x="7039960" y="441165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A4C741F-AE1D-2B68-1DB3-AA7BE3285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960" y="4411650"/>
                <a:ext cx="34889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464DFA6-9228-89E7-520D-9CA8D772D100}"/>
                  </a:ext>
                </a:extLst>
              </p:cNvPr>
              <p:cNvSpPr txBox="1"/>
              <p:nvPr/>
            </p:nvSpPr>
            <p:spPr>
              <a:xfrm>
                <a:off x="7718487" y="441165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464DFA6-9228-89E7-520D-9CA8D772D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487" y="4411650"/>
                <a:ext cx="34889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202EC4-2136-BD03-3E00-EF616A115478}"/>
                  </a:ext>
                </a:extLst>
              </p:cNvPr>
              <p:cNvSpPr txBox="1"/>
              <p:nvPr/>
            </p:nvSpPr>
            <p:spPr>
              <a:xfrm>
                <a:off x="5573566" y="508727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202EC4-2136-BD03-3E00-EF616A115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566" y="5087273"/>
                <a:ext cx="34889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E2F72DF-041E-B210-5ECA-7D24B9E73227}"/>
                  </a:ext>
                </a:extLst>
              </p:cNvPr>
              <p:cNvSpPr txBox="1"/>
              <p:nvPr/>
            </p:nvSpPr>
            <p:spPr>
              <a:xfrm>
                <a:off x="6321753" y="508727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E2F72DF-041E-B210-5ECA-7D24B9E73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753" y="5087273"/>
                <a:ext cx="34889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2D34A69-E169-6494-4F8A-D5D49E4928B5}"/>
                  </a:ext>
                </a:extLst>
              </p:cNvPr>
              <p:cNvSpPr txBox="1"/>
              <p:nvPr/>
            </p:nvSpPr>
            <p:spPr>
              <a:xfrm>
                <a:off x="7039960" y="508727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2D34A69-E169-6494-4F8A-D5D49E492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960" y="5087273"/>
                <a:ext cx="348894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5CF6DBB-C33A-0720-28D4-405CEAF398A9}"/>
                  </a:ext>
                </a:extLst>
              </p:cNvPr>
              <p:cNvSpPr txBox="1"/>
              <p:nvPr/>
            </p:nvSpPr>
            <p:spPr>
              <a:xfrm>
                <a:off x="7710992" y="508727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5CF6DBB-C33A-0720-28D4-405CEAF39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992" y="5087273"/>
                <a:ext cx="348894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0D94EF4-DEAA-F1CC-87DC-B61F85ED3EB4}"/>
                  </a:ext>
                </a:extLst>
              </p:cNvPr>
              <p:cNvSpPr txBox="1"/>
              <p:nvPr/>
            </p:nvSpPr>
            <p:spPr>
              <a:xfrm>
                <a:off x="5573566" y="575198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0D94EF4-DEAA-F1CC-87DC-B61F85ED3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566" y="5751984"/>
                <a:ext cx="348894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03DF29A-7F71-91BC-763E-8BF3D7FA8F65}"/>
                  </a:ext>
                </a:extLst>
              </p:cNvPr>
              <p:cNvSpPr txBox="1"/>
              <p:nvPr/>
            </p:nvSpPr>
            <p:spPr>
              <a:xfrm>
                <a:off x="6321753" y="575198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03DF29A-7F71-91BC-763E-8BF3D7FA8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753" y="5751984"/>
                <a:ext cx="348894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0D283D2-7099-B739-C226-8CA6498B55D2}"/>
                  </a:ext>
                </a:extLst>
              </p:cNvPr>
              <p:cNvSpPr txBox="1"/>
              <p:nvPr/>
            </p:nvSpPr>
            <p:spPr>
              <a:xfrm>
                <a:off x="7039960" y="575198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0D283D2-7099-B739-C226-8CA6498B5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960" y="5751984"/>
                <a:ext cx="348894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48458E7-1B1B-B843-26AD-E0A3148A355D}"/>
                  </a:ext>
                </a:extLst>
              </p:cNvPr>
              <p:cNvSpPr txBox="1"/>
              <p:nvPr/>
            </p:nvSpPr>
            <p:spPr>
              <a:xfrm>
                <a:off x="7718487" y="575198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48458E7-1B1B-B843-26AD-E0A3148A3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487" y="5751984"/>
                <a:ext cx="348894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Graphic 50" descr="User with solid fill">
            <a:extLst>
              <a:ext uri="{FF2B5EF4-FFF2-40B4-BE49-F238E27FC236}">
                <a16:creationId xmlns:a16="http://schemas.microsoft.com/office/drawing/2014/main" id="{84F249B2-8D70-5458-F403-45ED90B14FF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850281" y="3537483"/>
            <a:ext cx="745830" cy="745830"/>
          </a:xfrm>
          <a:prstGeom prst="rect">
            <a:avLst/>
          </a:prstGeom>
        </p:spPr>
      </p:pic>
      <p:pic>
        <p:nvPicPr>
          <p:cNvPr id="52" name="Graphic 51" descr="User with solid fill">
            <a:extLst>
              <a:ext uri="{FF2B5EF4-FFF2-40B4-BE49-F238E27FC236}">
                <a16:creationId xmlns:a16="http://schemas.microsoft.com/office/drawing/2014/main" id="{2442841A-856F-5895-8269-C4477D53BB9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526979" y="3537483"/>
            <a:ext cx="745830" cy="745830"/>
          </a:xfrm>
          <a:prstGeom prst="rect">
            <a:avLst/>
          </a:prstGeom>
        </p:spPr>
      </p:pic>
      <p:pic>
        <p:nvPicPr>
          <p:cNvPr id="53" name="Graphic 52" descr="User with solid fill">
            <a:extLst>
              <a:ext uri="{FF2B5EF4-FFF2-40B4-BE49-F238E27FC236}">
                <a16:creationId xmlns:a16="http://schemas.microsoft.com/office/drawing/2014/main" id="{F7C0835B-B8ED-351F-DDDB-EB23C42C84C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373571" y="3537484"/>
            <a:ext cx="745830" cy="745830"/>
          </a:xfrm>
          <a:prstGeom prst="rect">
            <a:avLst/>
          </a:prstGeom>
        </p:spPr>
      </p:pic>
      <p:pic>
        <p:nvPicPr>
          <p:cNvPr id="54" name="Graphic 53" descr="User with solid fill">
            <a:extLst>
              <a:ext uri="{FF2B5EF4-FFF2-40B4-BE49-F238E27FC236}">
                <a16:creationId xmlns:a16="http://schemas.microsoft.com/office/drawing/2014/main" id="{B0FDA536-7694-CABD-57C3-E2AC013ABEF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119542" y="3537483"/>
            <a:ext cx="745830" cy="745830"/>
          </a:xfrm>
          <a:prstGeom prst="rect">
            <a:avLst/>
          </a:prstGeom>
        </p:spPr>
      </p:pic>
      <p:sp>
        <p:nvSpPr>
          <p:cNvPr id="55" name="Oval 54">
            <a:extLst>
              <a:ext uri="{FF2B5EF4-FFF2-40B4-BE49-F238E27FC236}">
                <a16:creationId xmlns:a16="http://schemas.microsoft.com/office/drawing/2014/main" id="{3AF11CC4-4235-0D80-4C5F-209B90F3BAC8}"/>
              </a:ext>
            </a:extLst>
          </p:cNvPr>
          <p:cNvSpPr/>
          <p:nvPr/>
        </p:nvSpPr>
        <p:spPr>
          <a:xfrm>
            <a:off x="7009805" y="4473065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20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45E4E-5ADB-2F6D-DE11-3D603E353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FairSequence</a:t>
            </a:r>
            <a:endParaRPr lang="en-US" dirty="0"/>
          </a:p>
        </p:txBody>
      </p:sp>
      <p:pic>
        <p:nvPicPr>
          <p:cNvPr id="77" name="Graphic 70" descr="Document with solid fill">
            <a:extLst>
              <a:ext uri="{FF2B5EF4-FFF2-40B4-BE49-F238E27FC236}">
                <a16:creationId xmlns:a16="http://schemas.microsoft.com/office/drawing/2014/main" id="{317A7707-F6EA-293E-431A-F4F231403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8421" y="5014264"/>
            <a:ext cx="626494" cy="626494"/>
          </a:xfrm>
          <a:prstGeom prst="rect">
            <a:avLst/>
          </a:prstGeom>
        </p:spPr>
      </p:pic>
      <p:pic>
        <p:nvPicPr>
          <p:cNvPr id="78" name="Graphic 71" descr="Document with solid fill">
            <a:extLst>
              <a:ext uri="{FF2B5EF4-FFF2-40B4-BE49-F238E27FC236}">
                <a16:creationId xmlns:a16="http://schemas.microsoft.com/office/drawing/2014/main" id="{1E493EE4-9CFB-B451-0F83-D8AB1D19B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8421" y="4376925"/>
            <a:ext cx="626494" cy="626494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930E4E91-CD65-D6CC-5244-E9D279FDD9FB}"/>
              </a:ext>
            </a:extLst>
          </p:cNvPr>
          <p:cNvSpPr txBox="1"/>
          <p:nvPr/>
        </p:nvSpPr>
        <p:spPr>
          <a:xfrm>
            <a:off x="5534781" y="4376925"/>
            <a:ext cx="348894" cy="53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0D01B00-4FFA-ED7F-E91E-DEC8CEC32FC1}"/>
              </a:ext>
            </a:extLst>
          </p:cNvPr>
          <p:cNvSpPr txBox="1"/>
          <p:nvPr/>
        </p:nvSpPr>
        <p:spPr>
          <a:xfrm>
            <a:off x="6252988" y="4376925"/>
            <a:ext cx="348894" cy="53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37ED3F5-5AF0-62DA-557F-86EFC0EDD799}"/>
              </a:ext>
            </a:extLst>
          </p:cNvPr>
          <p:cNvSpPr txBox="1"/>
          <p:nvPr/>
        </p:nvSpPr>
        <p:spPr>
          <a:xfrm>
            <a:off x="6971195" y="4376925"/>
            <a:ext cx="348894" cy="53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431FB95-50E6-3E32-AFF2-913AF518E528}"/>
              </a:ext>
            </a:extLst>
          </p:cNvPr>
          <p:cNvSpPr txBox="1"/>
          <p:nvPr/>
        </p:nvSpPr>
        <p:spPr>
          <a:xfrm>
            <a:off x="7649722" y="4376925"/>
            <a:ext cx="348894" cy="53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pic>
        <p:nvPicPr>
          <p:cNvPr id="87" name="Graphic 71" descr="Document with solid fill">
            <a:extLst>
              <a:ext uri="{FF2B5EF4-FFF2-40B4-BE49-F238E27FC236}">
                <a16:creationId xmlns:a16="http://schemas.microsoft.com/office/drawing/2014/main" id="{23AB800E-13B2-2821-4945-65BB8F01B9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8421" y="5651603"/>
            <a:ext cx="626494" cy="626494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0B7409D6-FF05-E4FB-E44E-649D029B156A}"/>
              </a:ext>
            </a:extLst>
          </p:cNvPr>
          <p:cNvSpPr txBox="1"/>
          <p:nvPr/>
        </p:nvSpPr>
        <p:spPr>
          <a:xfrm>
            <a:off x="5534781" y="5098848"/>
            <a:ext cx="348894" cy="53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F1EC647-E7BE-D421-A3D7-CCFFAA74CC03}"/>
              </a:ext>
            </a:extLst>
          </p:cNvPr>
          <p:cNvSpPr txBox="1"/>
          <p:nvPr/>
        </p:nvSpPr>
        <p:spPr>
          <a:xfrm>
            <a:off x="6252988" y="5098848"/>
            <a:ext cx="348894" cy="53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191C790-E1C9-8981-6CF0-D4BE6D8632DD}"/>
              </a:ext>
            </a:extLst>
          </p:cNvPr>
          <p:cNvSpPr txBox="1"/>
          <p:nvPr/>
        </p:nvSpPr>
        <p:spPr>
          <a:xfrm>
            <a:off x="6971195" y="5098848"/>
            <a:ext cx="348894" cy="53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8E18778-2423-0A4C-FA9E-5656A963088B}"/>
              </a:ext>
            </a:extLst>
          </p:cNvPr>
          <p:cNvSpPr txBox="1"/>
          <p:nvPr/>
        </p:nvSpPr>
        <p:spPr>
          <a:xfrm>
            <a:off x="7649722" y="5098848"/>
            <a:ext cx="348894" cy="53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8EF9E8F-E919-D6B0-F38F-1E824DFE5D7D}"/>
              </a:ext>
            </a:extLst>
          </p:cNvPr>
          <p:cNvSpPr txBox="1"/>
          <p:nvPr/>
        </p:nvSpPr>
        <p:spPr>
          <a:xfrm>
            <a:off x="5534781" y="5717259"/>
            <a:ext cx="348894" cy="53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8D2EA23-33EA-4F44-06B3-FEFA027DA8B8}"/>
              </a:ext>
            </a:extLst>
          </p:cNvPr>
          <p:cNvSpPr txBox="1"/>
          <p:nvPr/>
        </p:nvSpPr>
        <p:spPr>
          <a:xfrm>
            <a:off x="6252988" y="5717259"/>
            <a:ext cx="348894" cy="53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C75DB25-759E-6A42-6DD0-488E1F2140C1}"/>
              </a:ext>
            </a:extLst>
          </p:cNvPr>
          <p:cNvSpPr txBox="1"/>
          <p:nvPr/>
        </p:nvSpPr>
        <p:spPr>
          <a:xfrm>
            <a:off x="6971195" y="5717259"/>
            <a:ext cx="348894" cy="53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FF2DB0A-7FD9-F5ED-0D4D-35F5601EDC16}"/>
              </a:ext>
            </a:extLst>
          </p:cNvPr>
          <p:cNvSpPr txBox="1"/>
          <p:nvPr/>
        </p:nvSpPr>
        <p:spPr>
          <a:xfrm>
            <a:off x="7649722" y="5717259"/>
            <a:ext cx="348894" cy="53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9F54E55-18AD-B612-B796-A051B11F2749}"/>
                  </a:ext>
                </a:extLst>
              </p:cNvPr>
              <p:cNvSpPr txBox="1"/>
              <p:nvPr/>
            </p:nvSpPr>
            <p:spPr>
              <a:xfrm>
                <a:off x="3482573" y="3661746"/>
                <a:ext cx="1132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9F54E55-18AD-B612-B796-A051B11F2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573" y="3661746"/>
                <a:ext cx="11321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DD27C51-60BA-746B-A62E-9F580DBEE771}"/>
                  </a:ext>
                </a:extLst>
              </p:cNvPr>
              <p:cNvSpPr txBox="1"/>
              <p:nvPr/>
            </p:nvSpPr>
            <p:spPr>
              <a:xfrm>
                <a:off x="3482573" y="4382747"/>
                <a:ext cx="1132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DD27C51-60BA-746B-A62E-9F580DBEE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573" y="4382747"/>
                <a:ext cx="113215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93E6E56-57F4-0AB6-CBDA-E589600ED48F}"/>
                  </a:ext>
                </a:extLst>
              </p:cNvPr>
              <p:cNvSpPr txBox="1"/>
              <p:nvPr/>
            </p:nvSpPr>
            <p:spPr>
              <a:xfrm>
                <a:off x="3491954" y="5065901"/>
                <a:ext cx="1132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93E6E56-57F4-0AB6-CBDA-E589600ED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954" y="5065901"/>
                <a:ext cx="113215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ECA0BF9-3CBA-4FEF-1977-A11D45AF6499}"/>
                  </a:ext>
                </a:extLst>
              </p:cNvPr>
              <p:cNvSpPr txBox="1"/>
              <p:nvPr/>
            </p:nvSpPr>
            <p:spPr>
              <a:xfrm>
                <a:off x="3491954" y="5703240"/>
                <a:ext cx="1132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ECA0BF9-3CBA-4FEF-1977-A11D45AF6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954" y="5703240"/>
                <a:ext cx="113215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Oval 100">
            <a:extLst>
              <a:ext uri="{FF2B5EF4-FFF2-40B4-BE49-F238E27FC236}">
                <a16:creationId xmlns:a16="http://schemas.microsoft.com/office/drawing/2014/main" id="{94018DD0-7E64-4500-639A-BD4154621E06}"/>
              </a:ext>
            </a:extLst>
          </p:cNvPr>
          <p:cNvSpPr/>
          <p:nvPr/>
        </p:nvSpPr>
        <p:spPr>
          <a:xfrm>
            <a:off x="5507729" y="5126191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9370C75-C5CB-0B3F-BF17-A4A54D706557}"/>
              </a:ext>
            </a:extLst>
          </p:cNvPr>
          <p:cNvSpPr/>
          <p:nvPr/>
        </p:nvSpPr>
        <p:spPr>
          <a:xfrm>
            <a:off x="4618948" y="4376925"/>
            <a:ext cx="620807" cy="6373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C6F5659-1112-4255-8C4C-FB3CD56791F1}"/>
              </a:ext>
            </a:extLst>
          </p:cNvPr>
          <p:cNvSpPr/>
          <p:nvPr/>
        </p:nvSpPr>
        <p:spPr>
          <a:xfrm>
            <a:off x="4616104" y="5640758"/>
            <a:ext cx="620807" cy="6373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A3939A4-DC00-51B8-047F-19B15AEC62B3}"/>
              </a:ext>
            </a:extLst>
          </p:cNvPr>
          <p:cNvSpPr/>
          <p:nvPr/>
        </p:nvSpPr>
        <p:spPr>
          <a:xfrm>
            <a:off x="6936470" y="4413273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3" name="Graphic 32" descr="User with solid fill">
            <a:extLst>
              <a:ext uri="{FF2B5EF4-FFF2-40B4-BE49-F238E27FC236}">
                <a16:creationId xmlns:a16="http://schemas.microsoft.com/office/drawing/2014/main" id="{8DFFF33B-9EB3-F9EB-5950-1F1ECC258E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79500" y="3624250"/>
            <a:ext cx="745830" cy="745830"/>
          </a:xfrm>
          <a:prstGeom prst="rect">
            <a:avLst/>
          </a:prstGeom>
        </p:spPr>
      </p:pic>
      <p:pic>
        <p:nvPicPr>
          <p:cNvPr id="34" name="Graphic 33" descr="User with solid fill">
            <a:extLst>
              <a:ext uri="{FF2B5EF4-FFF2-40B4-BE49-F238E27FC236}">
                <a16:creationId xmlns:a16="http://schemas.microsoft.com/office/drawing/2014/main" id="{0B720911-91F0-0B23-1D59-9E12DCCAA8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79348" y="3624250"/>
            <a:ext cx="745830" cy="745830"/>
          </a:xfrm>
          <a:prstGeom prst="rect">
            <a:avLst/>
          </a:prstGeom>
        </p:spPr>
      </p:pic>
      <p:pic>
        <p:nvPicPr>
          <p:cNvPr id="35" name="Graphic 34" descr="User with solid fill">
            <a:extLst>
              <a:ext uri="{FF2B5EF4-FFF2-40B4-BE49-F238E27FC236}">
                <a16:creationId xmlns:a16="http://schemas.microsoft.com/office/drawing/2014/main" id="{E5969D5F-01FF-F91D-875F-188BC4BF087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349090" y="3624251"/>
            <a:ext cx="745830" cy="745830"/>
          </a:xfrm>
          <a:prstGeom prst="rect">
            <a:avLst/>
          </a:prstGeom>
        </p:spPr>
      </p:pic>
      <p:pic>
        <p:nvPicPr>
          <p:cNvPr id="36" name="Graphic 35" descr="User with solid fill">
            <a:extLst>
              <a:ext uri="{FF2B5EF4-FFF2-40B4-BE49-F238E27FC236}">
                <a16:creationId xmlns:a16="http://schemas.microsoft.com/office/drawing/2014/main" id="{927A1A2D-48CD-22DC-5EFE-8B4672E759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60195" y="3624250"/>
            <a:ext cx="745830" cy="7458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F5F8430-8B03-A628-754B-18A65E042AA2}"/>
              </a:ext>
            </a:extLst>
          </p:cNvPr>
          <p:cNvSpPr/>
          <p:nvPr/>
        </p:nvSpPr>
        <p:spPr>
          <a:xfrm>
            <a:off x="2847626" y="3148009"/>
            <a:ext cx="6494585" cy="3382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Etc</a:t>
            </a:r>
            <a:r>
              <a:rPr lang="en-US" sz="2000" dirty="0">
                <a:solidFill>
                  <a:schemeClr val="tx1"/>
                </a:solidFill>
              </a:rPr>
              <a:t>…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No welfare guarantees, but good in practice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Much faster too!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0851CBCD-5AA4-A78A-2157-ADB06547004D}"/>
                  </a:ext>
                </a:extLst>
              </p:cNvPr>
              <p:cNvSpPr/>
              <p:nvPr/>
            </p:nvSpPr>
            <p:spPr>
              <a:xfrm>
                <a:off x="2478350" y="1663095"/>
                <a:ext cx="7233139" cy="171928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Assign to papers with lowest fraction of demand satisfied</a:t>
                </a:r>
              </a:p>
              <a:p>
                <a:pPr algn="ctr"/>
                <a:endParaRPr lang="en-US" sz="1000" dirty="0"/>
              </a:p>
              <a:p>
                <a:pPr algn="ctr"/>
                <a:r>
                  <a:rPr lang="en-US" sz="2000" dirty="0"/>
                  <a:t>Ties broken to greedily maximize affinity</a:t>
                </a:r>
              </a:p>
              <a:p>
                <a:pPr algn="ctr"/>
                <a:endParaRPr lang="en-US" sz="1000" dirty="0"/>
              </a:p>
              <a:p>
                <a:pPr algn="ctr"/>
                <a:r>
                  <a:rPr lang="en-US" sz="2000" dirty="0"/>
                  <a:t>Ensure </a:t>
                </a:r>
                <a:r>
                  <a:rPr lang="en-US" sz="2000" i="1" dirty="0"/>
                  <a:t>weighted </a:t>
                </a:r>
                <a:r>
                  <a:rPr lang="en-US" sz="2000" dirty="0"/>
                  <a:t>EF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0851CBCD-5AA4-A78A-2157-ADB0654700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350" y="1663095"/>
                <a:ext cx="7233139" cy="1719287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514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03E06-5C99-E8C3-3423-17E52D8A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FairSequence</a:t>
            </a:r>
            <a:r>
              <a:rPr lang="en-US" dirty="0"/>
              <a:t> – Very Fast!</a:t>
            </a:r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68C7A5F-EBC1-5930-C87A-485EA6330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89" y="1559289"/>
            <a:ext cx="6665221" cy="498268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5AE135-5F5D-0E2E-3596-3D261B0D508F}"/>
              </a:ext>
            </a:extLst>
          </p:cNvPr>
          <p:cNvSpPr/>
          <p:nvPr/>
        </p:nvSpPr>
        <p:spPr>
          <a:xfrm>
            <a:off x="8317832" y="3276600"/>
            <a:ext cx="3328737" cy="1243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~10x faster than </a:t>
            </a:r>
            <a:r>
              <a:rPr lang="en-US" dirty="0" err="1"/>
              <a:t>FairFlow</a:t>
            </a:r>
            <a:r>
              <a:rPr lang="en-US" dirty="0"/>
              <a:t>!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~3x faster than TPMS!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740499-20BE-693D-CD7C-4D10A524E7A0}"/>
              </a:ext>
            </a:extLst>
          </p:cNvPr>
          <p:cNvCxnSpPr>
            <a:cxnSpLocks/>
          </p:cNvCxnSpPr>
          <p:nvPr/>
        </p:nvCxnSpPr>
        <p:spPr>
          <a:xfrm flipV="1">
            <a:off x="7563853" y="3898232"/>
            <a:ext cx="633663" cy="1475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AA5358-F6E2-9CEA-DAB8-B59BD1055FBA}"/>
              </a:ext>
            </a:extLst>
          </p:cNvPr>
          <p:cNvCxnSpPr>
            <a:cxnSpLocks/>
          </p:cNvCxnSpPr>
          <p:nvPr/>
        </p:nvCxnSpPr>
        <p:spPr>
          <a:xfrm>
            <a:off x="7563853" y="4940968"/>
            <a:ext cx="0" cy="906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857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A5BFF-3B75-42A0-0A96-2C749B135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Welfare and Fairness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98C8CE-2B72-394F-04CB-E6BD95C6ACB0}"/>
              </a:ext>
            </a:extLst>
          </p:cNvPr>
          <p:cNvSpPr txBox="1"/>
          <p:nvPr/>
        </p:nvSpPr>
        <p:spPr>
          <a:xfrm>
            <a:off x="140173" y="5262017"/>
            <a:ext cx="2597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CVPR ’18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3881EC-D4CC-597B-CE0F-3E7519EADB00}"/>
              </a:ext>
            </a:extLst>
          </p:cNvPr>
          <p:cNvSpPr txBox="1"/>
          <p:nvPr/>
        </p:nvSpPr>
        <p:spPr>
          <a:xfrm>
            <a:off x="140173" y="3810949"/>
            <a:ext cx="2597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CVPR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328">
                <a:extLst>
                  <a:ext uri="{FF2B5EF4-FFF2-40B4-BE49-F238E27FC236}">
                    <a16:creationId xmlns:a16="http://schemas.microsoft.com/office/drawing/2014/main" id="{93B8D39B-DA77-1ED4-5E48-07325F8D27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5455209"/>
                  </p:ext>
                </p:extLst>
              </p:nvPr>
            </p:nvGraphicFramePr>
            <p:xfrm>
              <a:off x="2507838" y="2053945"/>
              <a:ext cx="842895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3691">
                      <a:extLst>
                        <a:ext uri="{9D8B030D-6E8A-4147-A177-3AD203B41FA5}">
                          <a16:colId xmlns:a16="http://schemas.microsoft.com/office/drawing/2014/main" val="20021567"/>
                        </a:ext>
                      </a:extLst>
                    </a:gridCol>
                    <a:gridCol w="1597306">
                      <a:extLst>
                        <a:ext uri="{9D8B030D-6E8A-4147-A177-3AD203B41FA5}">
                          <a16:colId xmlns:a16="http://schemas.microsoft.com/office/drawing/2014/main" val="1605761184"/>
                        </a:ext>
                      </a:extLst>
                    </a:gridCol>
                    <a:gridCol w="1169043">
                      <a:extLst>
                        <a:ext uri="{9D8B030D-6E8A-4147-A177-3AD203B41FA5}">
                          <a16:colId xmlns:a16="http://schemas.microsoft.com/office/drawing/2014/main" val="1215881006"/>
                        </a:ext>
                      </a:extLst>
                    </a:gridCol>
                    <a:gridCol w="1192193">
                      <a:extLst>
                        <a:ext uri="{9D8B030D-6E8A-4147-A177-3AD203B41FA5}">
                          <a16:colId xmlns:a16="http://schemas.microsoft.com/office/drawing/2014/main" val="152494663"/>
                        </a:ext>
                      </a:extLst>
                    </a:gridCol>
                    <a:gridCol w="1273215">
                      <a:extLst>
                        <a:ext uri="{9D8B030D-6E8A-4147-A177-3AD203B41FA5}">
                          <a16:colId xmlns:a16="http://schemas.microsoft.com/office/drawing/2014/main" val="1693141957"/>
                        </a:ext>
                      </a:extLst>
                    </a:gridCol>
                    <a:gridCol w="1283502">
                      <a:extLst>
                        <a:ext uri="{9D8B030D-6E8A-4147-A177-3AD203B41FA5}">
                          <a16:colId xmlns:a16="http://schemas.microsoft.com/office/drawing/2014/main" val="1043631078"/>
                        </a:ext>
                      </a:extLst>
                    </a:gridCol>
                  </a:tblGrid>
                  <a:tr h="336777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venir Next LT Pro" panose="020B0504020202020204" pitchFamily="34" charset="0"/>
                            </a:rPr>
                            <a:t>TPMS (OPT)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latin typeface="Avenir Next LT Pro" panose="020B0504020202020204" pitchFamily="34" charset="0"/>
                            </a:rPr>
                            <a:t>FairFlow</a:t>
                          </a:r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venir Next LT Pro" panose="020B0504020202020204" pitchFamily="34" charset="0"/>
                            </a:rPr>
                            <a:t>PR4A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venir Next LT Pro" panose="020B0504020202020204" pitchFamily="34" charset="0"/>
                            </a:rPr>
                            <a:t>GRRR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latin typeface="Avenir Next LT Pro" panose="020B0504020202020204" pitchFamily="34" charset="0"/>
                            </a:rPr>
                            <a:t>FairSeq</a:t>
                          </a:r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320608"/>
                      </a:ext>
                    </a:extLst>
                  </a:tr>
                  <a:tr h="3367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venir Next LT Pro" panose="020B0504020202020204" pitchFamily="34" charset="0"/>
                            </a:rPr>
                            <a:t>USW (% of OPT)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100%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100%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98%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98%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99%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1613721"/>
                      </a:ext>
                    </a:extLst>
                  </a:tr>
                  <a:tr h="3367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venir Next LT Pro" panose="020B0504020202020204" pitchFamily="34" charset="0"/>
                            </a:rPr>
                            <a:t># EF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800" dirty="0">
                              <a:latin typeface="Avenir Next LT Pro" panose="020B0504020202020204" pitchFamily="34" charset="0"/>
                            </a:rPr>
                            <a:t> Viol.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61602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328">
                <a:extLst>
                  <a:ext uri="{FF2B5EF4-FFF2-40B4-BE49-F238E27FC236}">
                    <a16:creationId xmlns:a16="http://schemas.microsoft.com/office/drawing/2014/main" id="{93B8D39B-DA77-1ED4-5E48-07325F8D27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5455209"/>
                  </p:ext>
                </p:extLst>
              </p:nvPr>
            </p:nvGraphicFramePr>
            <p:xfrm>
              <a:off x="2507838" y="2053945"/>
              <a:ext cx="842895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3691">
                      <a:extLst>
                        <a:ext uri="{9D8B030D-6E8A-4147-A177-3AD203B41FA5}">
                          <a16:colId xmlns:a16="http://schemas.microsoft.com/office/drawing/2014/main" val="20021567"/>
                        </a:ext>
                      </a:extLst>
                    </a:gridCol>
                    <a:gridCol w="1597306">
                      <a:extLst>
                        <a:ext uri="{9D8B030D-6E8A-4147-A177-3AD203B41FA5}">
                          <a16:colId xmlns:a16="http://schemas.microsoft.com/office/drawing/2014/main" val="1605761184"/>
                        </a:ext>
                      </a:extLst>
                    </a:gridCol>
                    <a:gridCol w="1169043">
                      <a:extLst>
                        <a:ext uri="{9D8B030D-6E8A-4147-A177-3AD203B41FA5}">
                          <a16:colId xmlns:a16="http://schemas.microsoft.com/office/drawing/2014/main" val="1215881006"/>
                        </a:ext>
                      </a:extLst>
                    </a:gridCol>
                    <a:gridCol w="1192193">
                      <a:extLst>
                        <a:ext uri="{9D8B030D-6E8A-4147-A177-3AD203B41FA5}">
                          <a16:colId xmlns:a16="http://schemas.microsoft.com/office/drawing/2014/main" val="152494663"/>
                        </a:ext>
                      </a:extLst>
                    </a:gridCol>
                    <a:gridCol w="1273215">
                      <a:extLst>
                        <a:ext uri="{9D8B030D-6E8A-4147-A177-3AD203B41FA5}">
                          <a16:colId xmlns:a16="http://schemas.microsoft.com/office/drawing/2014/main" val="1693141957"/>
                        </a:ext>
                      </a:extLst>
                    </a:gridCol>
                    <a:gridCol w="1283502">
                      <a:extLst>
                        <a:ext uri="{9D8B030D-6E8A-4147-A177-3AD203B41FA5}">
                          <a16:colId xmlns:a16="http://schemas.microsoft.com/office/drawing/2014/main" val="104363107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venir Next LT Pro" panose="020B0504020202020204" pitchFamily="34" charset="0"/>
                            </a:rPr>
                            <a:t>TPMS (OPT)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latin typeface="Avenir Next LT Pro" panose="020B0504020202020204" pitchFamily="34" charset="0"/>
                            </a:rPr>
                            <a:t>FairFlow</a:t>
                          </a:r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venir Next LT Pro" panose="020B0504020202020204" pitchFamily="34" charset="0"/>
                            </a:rPr>
                            <a:t>PR4A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venir Next LT Pro" panose="020B0504020202020204" pitchFamily="34" charset="0"/>
                            </a:rPr>
                            <a:t>GRRR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latin typeface="Avenir Next LT Pro" panose="020B0504020202020204" pitchFamily="34" charset="0"/>
                            </a:rPr>
                            <a:t>FairSeq</a:t>
                          </a:r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32060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venir Next LT Pro" panose="020B0504020202020204" pitchFamily="34" charset="0"/>
                            </a:rPr>
                            <a:t>USW (% of OPT)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0229" t="-104918" r="-309924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521" t="-104918" r="-322917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2347" t="-104918" r="-216327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1722" t="-104918" r="-102871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6398" t="-104918" r="-1896" b="-1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161372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208333" r="-342038" b="-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0229" t="-208333" r="-309924" b="-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521" t="-208333" r="-322917" b="-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2347" t="-208333" r="-216327" b="-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1722" t="-208333" r="-102871" b="-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6398" t="-208333" r="-1896" b="-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61602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8C3D8D1-6D43-B41C-9EAC-71AAF5D05579}"/>
              </a:ext>
            </a:extLst>
          </p:cNvPr>
          <p:cNvSpPr txBox="1"/>
          <p:nvPr/>
        </p:nvSpPr>
        <p:spPr>
          <a:xfrm>
            <a:off x="140173" y="2366390"/>
            <a:ext cx="2597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MIDL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760F1D-A863-D5FC-D26A-6AB109983017}"/>
              </a:ext>
            </a:extLst>
          </p:cNvPr>
          <p:cNvSpPr txBox="1"/>
          <p:nvPr/>
        </p:nvSpPr>
        <p:spPr>
          <a:xfrm flipH="1">
            <a:off x="8376440" y="1350661"/>
            <a:ext cx="258956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3265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Our Approaches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328">
                <a:extLst>
                  <a:ext uri="{FF2B5EF4-FFF2-40B4-BE49-F238E27FC236}">
                    <a16:creationId xmlns:a16="http://schemas.microsoft.com/office/drawing/2014/main" id="{6E3EE382-56FB-949A-ED27-C7D25C4D47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1936400"/>
                  </p:ext>
                </p:extLst>
              </p:nvPr>
            </p:nvGraphicFramePr>
            <p:xfrm>
              <a:off x="2507838" y="4958555"/>
              <a:ext cx="842895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3691">
                      <a:extLst>
                        <a:ext uri="{9D8B030D-6E8A-4147-A177-3AD203B41FA5}">
                          <a16:colId xmlns:a16="http://schemas.microsoft.com/office/drawing/2014/main" val="20021567"/>
                        </a:ext>
                      </a:extLst>
                    </a:gridCol>
                    <a:gridCol w="1597306">
                      <a:extLst>
                        <a:ext uri="{9D8B030D-6E8A-4147-A177-3AD203B41FA5}">
                          <a16:colId xmlns:a16="http://schemas.microsoft.com/office/drawing/2014/main" val="1605761184"/>
                        </a:ext>
                      </a:extLst>
                    </a:gridCol>
                    <a:gridCol w="1169043">
                      <a:extLst>
                        <a:ext uri="{9D8B030D-6E8A-4147-A177-3AD203B41FA5}">
                          <a16:colId xmlns:a16="http://schemas.microsoft.com/office/drawing/2014/main" val="1215881006"/>
                        </a:ext>
                      </a:extLst>
                    </a:gridCol>
                    <a:gridCol w="1192193">
                      <a:extLst>
                        <a:ext uri="{9D8B030D-6E8A-4147-A177-3AD203B41FA5}">
                          <a16:colId xmlns:a16="http://schemas.microsoft.com/office/drawing/2014/main" val="152494663"/>
                        </a:ext>
                      </a:extLst>
                    </a:gridCol>
                    <a:gridCol w="1273215">
                      <a:extLst>
                        <a:ext uri="{9D8B030D-6E8A-4147-A177-3AD203B41FA5}">
                          <a16:colId xmlns:a16="http://schemas.microsoft.com/office/drawing/2014/main" val="1693141957"/>
                        </a:ext>
                      </a:extLst>
                    </a:gridCol>
                    <a:gridCol w="1283502">
                      <a:extLst>
                        <a:ext uri="{9D8B030D-6E8A-4147-A177-3AD203B41FA5}">
                          <a16:colId xmlns:a16="http://schemas.microsoft.com/office/drawing/2014/main" val="1043631078"/>
                        </a:ext>
                      </a:extLst>
                    </a:gridCol>
                  </a:tblGrid>
                  <a:tr h="336777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venir Next LT Pro" panose="020B0504020202020204" pitchFamily="34" charset="0"/>
                            </a:rPr>
                            <a:t>TPMS (OPT)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latin typeface="Avenir Next LT Pro" panose="020B0504020202020204" pitchFamily="34" charset="0"/>
                            </a:rPr>
                            <a:t>FairFlow</a:t>
                          </a:r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venir Next LT Pro" panose="020B0504020202020204" pitchFamily="34" charset="0"/>
                            </a:rPr>
                            <a:t>PR4A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venir Next LT Pro" panose="020B0504020202020204" pitchFamily="34" charset="0"/>
                            </a:rPr>
                            <a:t>GRRR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latin typeface="Avenir Next LT Pro" panose="020B0504020202020204" pitchFamily="34" charset="0"/>
                            </a:rPr>
                            <a:t>FairSeq</a:t>
                          </a:r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320608"/>
                      </a:ext>
                    </a:extLst>
                  </a:tr>
                  <a:tr h="3367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venir Next LT Pro" panose="020B0504020202020204" pitchFamily="34" charset="0"/>
                            </a:rPr>
                            <a:t>USW (% of OPT)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100%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97%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97%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94%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96%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1613721"/>
                      </a:ext>
                    </a:extLst>
                  </a:tr>
                  <a:tr h="3367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venir Next LT Pro" panose="020B0504020202020204" pitchFamily="34" charset="0"/>
                            </a:rPr>
                            <a:t># EF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800" dirty="0">
                              <a:latin typeface="Avenir Next LT Pro" panose="020B0504020202020204" pitchFamily="34" charset="0"/>
                            </a:rPr>
                            <a:t> Viol.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134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61602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328">
                <a:extLst>
                  <a:ext uri="{FF2B5EF4-FFF2-40B4-BE49-F238E27FC236}">
                    <a16:creationId xmlns:a16="http://schemas.microsoft.com/office/drawing/2014/main" id="{6E3EE382-56FB-949A-ED27-C7D25C4D47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1936400"/>
                  </p:ext>
                </p:extLst>
              </p:nvPr>
            </p:nvGraphicFramePr>
            <p:xfrm>
              <a:off x="2507838" y="4958555"/>
              <a:ext cx="842895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3691">
                      <a:extLst>
                        <a:ext uri="{9D8B030D-6E8A-4147-A177-3AD203B41FA5}">
                          <a16:colId xmlns:a16="http://schemas.microsoft.com/office/drawing/2014/main" val="20021567"/>
                        </a:ext>
                      </a:extLst>
                    </a:gridCol>
                    <a:gridCol w="1597306">
                      <a:extLst>
                        <a:ext uri="{9D8B030D-6E8A-4147-A177-3AD203B41FA5}">
                          <a16:colId xmlns:a16="http://schemas.microsoft.com/office/drawing/2014/main" val="1605761184"/>
                        </a:ext>
                      </a:extLst>
                    </a:gridCol>
                    <a:gridCol w="1169043">
                      <a:extLst>
                        <a:ext uri="{9D8B030D-6E8A-4147-A177-3AD203B41FA5}">
                          <a16:colId xmlns:a16="http://schemas.microsoft.com/office/drawing/2014/main" val="1215881006"/>
                        </a:ext>
                      </a:extLst>
                    </a:gridCol>
                    <a:gridCol w="1192193">
                      <a:extLst>
                        <a:ext uri="{9D8B030D-6E8A-4147-A177-3AD203B41FA5}">
                          <a16:colId xmlns:a16="http://schemas.microsoft.com/office/drawing/2014/main" val="152494663"/>
                        </a:ext>
                      </a:extLst>
                    </a:gridCol>
                    <a:gridCol w="1273215">
                      <a:extLst>
                        <a:ext uri="{9D8B030D-6E8A-4147-A177-3AD203B41FA5}">
                          <a16:colId xmlns:a16="http://schemas.microsoft.com/office/drawing/2014/main" val="1693141957"/>
                        </a:ext>
                      </a:extLst>
                    </a:gridCol>
                    <a:gridCol w="1283502">
                      <a:extLst>
                        <a:ext uri="{9D8B030D-6E8A-4147-A177-3AD203B41FA5}">
                          <a16:colId xmlns:a16="http://schemas.microsoft.com/office/drawing/2014/main" val="104363107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venir Next LT Pro" panose="020B0504020202020204" pitchFamily="34" charset="0"/>
                            </a:rPr>
                            <a:t>TPMS (OPT)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latin typeface="Avenir Next LT Pro" panose="020B0504020202020204" pitchFamily="34" charset="0"/>
                            </a:rPr>
                            <a:t>FairFlow</a:t>
                          </a:r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venir Next LT Pro" panose="020B0504020202020204" pitchFamily="34" charset="0"/>
                            </a:rPr>
                            <a:t>PR4A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venir Next LT Pro" panose="020B0504020202020204" pitchFamily="34" charset="0"/>
                            </a:rPr>
                            <a:t>GRRR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latin typeface="Avenir Next LT Pro" panose="020B0504020202020204" pitchFamily="34" charset="0"/>
                            </a:rPr>
                            <a:t>FairSeq</a:t>
                          </a:r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32060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venir Next LT Pro" panose="020B0504020202020204" pitchFamily="34" charset="0"/>
                            </a:rPr>
                            <a:t>USW (% of OPT)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29" t="-104918" r="-30992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1" t="-104918" r="-32291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2347" t="-104918" r="-21632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61722" t="-104918" r="-10287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6398" t="-104918" r="-1896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161372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8" t="-208333" r="-342038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29" t="-208333" r="-309924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1" t="-208333" r="-322917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2347" t="-208333" r="-216327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61722" t="-208333" r="-102871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6398" t="-208333" r="-1896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61602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328">
                <a:extLst>
                  <a:ext uri="{FF2B5EF4-FFF2-40B4-BE49-F238E27FC236}">
                    <a16:creationId xmlns:a16="http://schemas.microsoft.com/office/drawing/2014/main" id="{1C3BB2CB-D48F-3082-9F1E-B1A93ABCEC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9954564"/>
                  </p:ext>
                </p:extLst>
              </p:nvPr>
            </p:nvGraphicFramePr>
            <p:xfrm>
              <a:off x="2507838" y="3506250"/>
              <a:ext cx="842895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3691">
                      <a:extLst>
                        <a:ext uri="{9D8B030D-6E8A-4147-A177-3AD203B41FA5}">
                          <a16:colId xmlns:a16="http://schemas.microsoft.com/office/drawing/2014/main" val="20021567"/>
                        </a:ext>
                      </a:extLst>
                    </a:gridCol>
                    <a:gridCol w="1597306">
                      <a:extLst>
                        <a:ext uri="{9D8B030D-6E8A-4147-A177-3AD203B41FA5}">
                          <a16:colId xmlns:a16="http://schemas.microsoft.com/office/drawing/2014/main" val="1605761184"/>
                        </a:ext>
                      </a:extLst>
                    </a:gridCol>
                    <a:gridCol w="1169043">
                      <a:extLst>
                        <a:ext uri="{9D8B030D-6E8A-4147-A177-3AD203B41FA5}">
                          <a16:colId xmlns:a16="http://schemas.microsoft.com/office/drawing/2014/main" val="1215881006"/>
                        </a:ext>
                      </a:extLst>
                    </a:gridCol>
                    <a:gridCol w="1192193">
                      <a:extLst>
                        <a:ext uri="{9D8B030D-6E8A-4147-A177-3AD203B41FA5}">
                          <a16:colId xmlns:a16="http://schemas.microsoft.com/office/drawing/2014/main" val="152494663"/>
                        </a:ext>
                      </a:extLst>
                    </a:gridCol>
                    <a:gridCol w="1273215">
                      <a:extLst>
                        <a:ext uri="{9D8B030D-6E8A-4147-A177-3AD203B41FA5}">
                          <a16:colId xmlns:a16="http://schemas.microsoft.com/office/drawing/2014/main" val="1693141957"/>
                        </a:ext>
                      </a:extLst>
                    </a:gridCol>
                    <a:gridCol w="1283502">
                      <a:extLst>
                        <a:ext uri="{9D8B030D-6E8A-4147-A177-3AD203B41FA5}">
                          <a16:colId xmlns:a16="http://schemas.microsoft.com/office/drawing/2014/main" val="1043631078"/>
                        </a:ext>
                      </a:extLst>
                    </a:gridCol>
                  </a:tblGrid>
                  <a:tr h="336777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venir Next LT Pro" panose="020B0504020202020204" pitchFamily="34" charset="0"/>
                            </a:rPr>
                            <a:t>TPMS (OPT)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latin typeface="Avenir Next LT Pro" panose="020B0504020202020204" pitchFamily="34" charset="0"/>
                            </a:rPr>
                            <a:t>FairFlow</a:t>
                          </a:r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venir Next LT Pro" panose="020B0504020202020204" pitchFamily="34" charset="0"/>
                            </a:rPr>
                            <a:t>PR4A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venir Next LT Pro" panose="020B0504020202020204" pitchFamily="34" charset="0"/>
                            </a:rPr>
                            <a:t>GRRR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latin typeface="Avenir Next LT Pro" panose="020B0504020202020204" pitchFamily="34" charset="0"/>
                            </a:rPr>
                            <a:t>FairSeq</a:t>
                          </a:r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320608"/>
                      </a:ext>
                    </a:extLst>
                  </a:tr>
                  <a:tr h="3367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venir Next LT Pro" panose="020B0504020202020204" pitchFamily="34" charset="0"/>
                            </a:rPr>
                            <a:t>USW (% of OPT)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100%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96%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94%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88%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92%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1613721"/>
                      </a:ext>
                    </a:extLst>
                  </a:tr>
                  <a:tr h="3367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venir Next LT Pro" panose="020B0504020202020204" pitchFamily="34" charset="0"/>
                            </a:rPr>
                            <a:t># EF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800" dirty="0">
                              <a:latin typeface="Avenir Next LT Pro" panose="020B0504020202020204" pitchFamily="34" charset="0"/>
                            </a:rPr>
                            <a:t> Viol.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473545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23344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82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61602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328">
                <a:extLst>
                  <a:ext uri="{FF2B5EF4-FFF2-40B4-BE49-F238E27FC236}">
                    <a16:creationId xmlns:a16="http://schemas.microsoft.com/office/drawing/2014/main" id="{1C3BB2CB-D48F-3082-9F1E-B1A93ABCEC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9954564"/>
                  </p:ext>
                </p:extLst>
              </p:nvPr>
            </p:nvGraphicFramePr>
            <p:xfrm>
              <a:off x="2507838" y="3506250"/>
              <a:ext cx="842895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3691">
                      <a:extLst>
                        <a:ext uri="{9D8B030D-6E8A-4147-A177-3AD203B41FA5}">
                          <a16:colId xmlns:a16="http://schemas.microsoft.com/office/drawing/2014/main" val="20021567"/>
                        </a:ext>
                      </a:extLst>
                    </a:gridCol>
                    <a:gridCol w="1597306">
                      <a:extLst>
                        <a:ext uri="{9D8B030D-6E8A-4147-A177-3AD203B41FA5}">
                          <a16:colId xmlns:a16="http://schemas.microsoft.com/office/drawing/2014/main" val="1605761184"/>
                        </a:ext>
                      </a:extLst>
                    </a:gridCol>
                    <a:gridCol w="1169043">
                      <a:extLst>
                        <a:ext uri="{9D8B030D-6E8A-4147-A177-3AD203B41FA5}">
                          <a16:colId xmlns:a16="http://schemas.microsoft.com/office/drawing/2014/main" val="1215881006"/>
                        </a:ext>
                      </a:extLst>
                    </a:gridCol>
                    <a:gridCol w="1192193">
                      <a:extLst>
                        <a:ext uri="{9D8B030D-6E8A-4147-A177-3AD203B41FA5}">
                          <a16:colId xmlns:a16="http://schemas.microsoft.com/office/drawing/2014/main" val="152494663"/>
                        </a:ext>
                      </a:extLst>
                    </a:gridCol>
                    <a:gridCol w="1273215">
                      <a:extLst>
                        <a:ext uri="{9D8B030D-6E8A-4147-A177-3AD203B41FA5}">
                          <a16:colId xmlns:a16="http://schemas.microsoft.com/office/drawing/2014/main" val="1693141957"/>
                        </a:ext>
                      </a:extLst>
                    </a:gridCol>
                    <a:gridCol w="1283502">
                      <a:extLst>
                        <a:ext uri="{9D8B030D-6E8A-4147-A177-3AD203B41FA5}">
                          <a16:colId xmlns:a16="http://schemas.microsoft.com/office/drawing/2014/main" val="104363107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venir Next LT Pro" panose="020B0504020202020204" pitchFamily="34" charset="0"/>
                            </a:rPr>
                            <a:t>TPMS (OPT)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latin typeface="Avenir Next LT Pro" panose="020B0504020202020204" pitchFamily="34" charset="0"/>
                            </a:rPr>
                            <a:t>FairFlow</a:t>
                          </a:r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venir Next LT Pro" panose="020B0504020202020204" pitchFamily="34" charset="0"/>
                            </a:rPr>
                            <a:t>PR4A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venir Next LT Pro" panose="020B0504020202020204" pitchFamily="34" charset="0"/>
                            </a:rPr>
                            <a:t>GRRR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latin typeface="Avenir Next LT Pro" panose="020B0504020202020204" pitchFamily="34" charset="0"/>
                            </a:rPr>
                            <a:t>FairSeq</a:t>
                          </a:r>
                          <a:endParaRPr lang="en-US" sz="18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32060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venir Next LT Pro" panose="020B0504020202020204" pitchFamily="34" charset="0"/>
                            </a:rPr>
                            <a:t>USW (% of OPT)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229" t="-104918" r="-30992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521" t="-104918" r="-32291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2347" t="-104918" r="-21632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61722" t="-104918" r="-10287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56398" t="-104918" r="-1896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161372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18" t="-208333" r="-342038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229" t="-208333" r="-309924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521" t="-208333" r="-322917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2347" t="-208333" r="-216327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61722" t="-208333" r="-102871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56398" t="-208333" r="-1896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61602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45099CF-F483-558B-5DFD-208BD8FD6B9F}"/>
              </a:ext>
            </a:extLst>
          </p:cNvPr>
          <p:cNvSpPr/>
          <p:nvPr/>
        </p:nvSpPr>
        <p:spPr>
          <a:xfrm>
            <a:off x="8229600" y="1812324"/>
            <a:ext cx="2883243" cy="442371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65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B3B9E206-3878-B9DD-44E2-DB6FBF71A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/>
              <a:t>FairSequence</a:t>
            </a:r>
            <a:r>
              <a:rPr lang="en-US" dirty="0"/>
              <a:t> Fits the Criteria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E88F322-1D07-8C01-3F7E-F52558D20B42}"/>
                  </a:ext>
                </a:extLst>
              </p:cNvPr>
              <p:cNvSpPr txBox="1"/>
              <p:nvPr/>
            </p:nvSpPr>
            <p:spPr>
              <a:xfrm>
                <a:off x="2844644" y="2548346"/>
                <a:ext cx="8509156" cy="2569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dirty="0">
                    <a:latin typeface="Avenir Next LT Pro" panose="020B0504020202020204" pitchFamily="34" charset="0"/>
                  </a:rPr>
                  <a:t>GRRR and </a:t>
                </a:r>
                <a:r>
                  <a:rPr lang="en-US" sz="2300" dirty="0" err="1">
                    <a:latin typeface="Avenir Next LT Pro" panose="020B0504020202020204" pitchFamily="34" charset="0"/>
                  </a:rPr>
                  <a:t>FairSeq</a:t>
                </a:r>
                <a:r>
                  <a:rPr lang="en-US" sz="2300" dirty="0">
                    <a:latin typeface="Avenir Next LT Pro" panose="020B0504020202020204" pitchFamily="34" charset="0"/>
                  </a:rPr>
                  <a:t> are the only approaches that satisfy EF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300" dirty="0">
                  <a:latin typeface="Avenir Next LT Pro" panose="020B0504020202020204" pitchFamily="34" charset="0"/>
                </a:endParaRPr>
              </a:p>
              <a:p>
                <a:endParaRPr lang="en-US" sz="2300" dirty="0">
                  <a:latin typeface="Avenir Next LT Pro" panose="020B0504020202020204" pitchFamily="34" charset="0"/>
                </a:endParaRPr>
              </a:p>
              <a:p>
                <a:r>
                  <a:rPr lang="en-US" sz="2300" dirty="0">
                    <a:latin typeface="Avenir Next LT Pro" panose="020B0504020202020204" pitchFamily="34" charset="0"/>
                  </a:rPr>
                  <a:t>High USW </a:t>
                </a:r>
                <a:r>
                  <a:rPr lang="en-US" sz="2300" dirty="0" err="1">
                    <a:latin typeface="Avenir Next LT Pro" panose="020B0504020202020204" pitchFamily="34" charset="0"/>
                  </a:rPr>
                  <a:t>w.r.t.</a:t>
                </a:r>
                <a:r>
                  <a:rPr lang="en-US" sz="2300" dirty="0">
                    <a:latin typeface="Avenir Next LT Pro" panose="020B0504020202020204" pitchFamily="34" charset="0"/>
                  </a:rPr>
                  <a:t> TPMS (OPT) and algorithms used in practice</a:t>
                </a:r>
              </a:p>
              <a:p>
                <a:endParaRPr lang="en-US" sz="2300" dirty="0">
                  <a:latin typeface="Avenir Next LT Pro" panose="020B0504020202020204" pitchFamily="34" charset="0"/>
                </a:endParaRPr>
              </a:p>
              <a:p>
                <a:r>
                  <a:rPr lang="en-US" sz="2300" dirty="0">
                    <a:latin typeface="Avenir Next LT Pro" panose="020B0504020202020204" pitchFamily="34" charset="0"/>
                  </a:rPr>
                  <a:t>~10x speedup compared to fair competitors</a:t>
                </a:r>
              </a:p>
              <a:p>
                <a:endParaRPr lang="en-US" sz="2300" dirty="0">
                  <a:latin typeface="Avenir Next LT Pro" panose="020B0504020202020204" pitchFamily="34" charset="0"/>
                </a:endParaRPr>
              </a:p>
              <a:p>
                <a:r>
                  <a:rPr lang="en-US" sz="2300" dirty="0">
                    <a:latin typeface="Avenir Next LT Pro" panose="020B0504020202020204" pitchFamily="34" charset="0"/>
                  </a:rPr>
                  <a:t>Simplicity </a:t>
                </a:r>
                <a:r>
                  <a:rPr lang="en-US" sz="2300" dirty="0">
                    <a:latin typeface="Avenir Next LT Pro" panose="020B0504020202020204" pitchFamily="34" charset="0"/>
                    <a:sym typeface="Wingdings" panose="05000000000000000000" pitchFamily="2" charset="2"/>
                  </a:rPr>
                  <a:t> </a:t>
                </a:r>
                <a:r>
                  <a:rPr lang="en-US" sz="2300" dirty="0">
                    <a:latin typeface="Avenir Next LT Pro" panose="020B0504020202020204" pitchFamily="34" charset="0"/>
                  </a:rPr>
                  <a:t>flexibility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E88F322-1D07-8C01-3F7E-F52558D20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644" y="2548346"/>
                <a:ext cx="8509156" cy="2569934"/>
              </a:xfrm>
              <a:prstGeom prst="rect">
                <a:avLst/>
              </a:prstGeom>
              <a:blipFill>
                <a:blip r:embed="rId2"/>
                <a:stretch>
                  <a:fillRect l="-1074" t="-1659" b="-4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F4AD549-7831-6794-471B-9D19831EB16C}"/>
              </a:ext>
            </a:extLst>
          </p:cNvPr>
          <p:cNvSpPr/>
          <p:nvPr/>
        </p:nvSpPr>
        <p:spPr>
          <a:xfrm flipH="1">
            <a:off x="1081522" y="2545959"/>
            <a:ext cx="1511562" cy="415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latin typeface="Avenir Next LT Pro" panose="020B0504020202020204" pitchFamily="34" charset="0"/>
              </a:rPr>
              <a:t>Fairness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37756E9-8010-33FC-B282-6F02379ECAB9}"/>
              </a:ext>
            </a:extLst>
          </p:cNvPr>
          <p:cNvSpPr/>
          <p:nvPr/>
        </p:nvSpPr>
        <p:spPr>
          <a:xfrm flipH="1">
            <a:off x="1081522" y="3249527"/>
            <a:ext cx="1511562" cy="415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latin typeface="Avenir Next LT Pro" panose="020B0504020202020204" pitchFamily="34" charset="0"/>
              </a:rPr>
              <a:t>Welfare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1178BF9-4751-E175-09C2-38BE100F784E}"/>
              </a:ext>
            </a:extLst>
          </p:cNvPr>
          <p:cNvSpPr/>
          <p:nvPr/>
        </p:nvSpPr>
        <p:spPr>
          <a:xfrm flipH="1">
            <a:off x="1081522" y="3952334"/>
            <a:ext cx="1511562" cy="415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latin typeface="Avenir Next LT Pro" panose="020B0504020202020204" pitchFamily="34" charset="0"/>
              </a:rPr>
              <a:t>Speed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AD5B638-5905-F48B-0312-007650AA453B}"/>
              </a:ext>
            </a:extLst>
          </p:cNvPr>
          <p:cNvSpPr/>
          <p:nvPr/>
        </p:nvSpPr>
        <p:spPr>
          <a:xfrm flipH="1">
            <a:off x="1081522" y="4651615"/>
            <a:ext cx="1511562" cy="415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latin typeface="Avenir Next LT Pro" panose="020B0504020202020204" pitchFamily="34" charset="0"/>
              </a:rPr>
              <a:t>Flexibility</a:t>
            </a:r>
          </a:p>
        </p:txBody>
      </p:sp>
    </p:spTree>
    <p:extLst>
      <p:ext uri="{BB962C8B-B14F-4D97-AF65-F5344CB8AC3E}">
        <p14:creationId xmlns:p14="http://schemas.microsoft.com/office/powerpoint/2010/main" val="3223795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4601CC9-40AA-828C-0F61-B2EFF8287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Look for </a:t>
            </a:r>
            <a:r>
              <a:rPr lang="en-US" dirty="0" err="1"/>
              <a:t>FairSequence</a:t>
            </a:r>
            <a:r>
              <a:rPr lang="en-US" dirty="0"/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0A7A3F-A9EA-C04C-BB87-F6F92C9FAFC9}"/>
              </a:ext>
            </a:extLst>
          </p:cNvPr>
          <p:cNvSpPr txBox="1"/>
          <p:nvPr/>
        </p:nvSpPr>
        <p:spPr>
          <a:xfrm>
            <a:off x="1525713" y="2703327"/>
            <a:ext cx="76590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Avenir Next LT Pro" panose="020B0504020202020204" pitchFamily="34" charset="0"/>
              </a:rPr>
              <a:t>Available in</a:t>
            </a:r>
          </a:p>
        </p:txBody>
      </p:sp>
      <p:pic>
        <p:nvPicPr>
          <p:cNvPr id="12" name="Picture 10" descr="Image">
            <a:extLst>
              <a:ext uri="{FF2B5EF4-FFF2-40B4-BE49-F238E27FC236}">
                <a16:creationId xmlns:a16="http://schemas.microsoft.com/office/drawing/2014/main" id="{1E7793CD-C371-7355-6A29-A8A94F140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948" y="2422937"/>
            <a:ext cx="976277" cy="97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D9F04F-9EBB-0CE6-A097-1187FAA7CC5A}"/>
              </a:ext>
            </a:extLst>
          </p:cNvPr>
          <p:cNvSpPr txBox="1"/>
          <p:nvPr/>
        </p:nvSpPr>
        <p:spPr>
          <a:xfrm>
            <a:off x="1620715" y="4321913"/>
            <a:ext cx="895056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latin typeface="Avenir Next LT Pro" panose="020B0504020202020204" pitchFamily="34" charset="0"/>
              </a:rPr>
              <a:t>Ask your conference organizer today if </a:t>
            </a:r>
            <a:r>
              <a:rPr lang="en-US" sz="2100" dirty="0" err="1">
                <a:latin typeface="Avenir Next LT Pro" panose="020B0504020202020204" pitchFamily="34" charset="0"/>
              </a:rPr>
              <a:t>FairSequence</a:t>
            </a:r>
            <a:r>
              <a:rPr lang="en-US" sz="2100" dirty="0">
                <a:latin typeface="Avenir Next LT Pro" panose="020B0504020202020204" pitchFamily="34" charset="0"/>
              </a:rPr>
              <a:t> is right for you!</a:t>
            </a:r>
          </a:p>
        </p:txBody>
      </p:sp>
    </p:spTree>
    <p:extLst>
      <p:ext uri="{BB962C8B-B14F-4D97-AF65-F5344CB8AC3E}">
        <p14:creationId xmlns:p14="http://schemas.microsoft.com/office/powerpoint/2010/main" val="2242538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A9690E7D-9CB9-7C52-2987-84CE49DBB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58" y="2363720"/>
            <a:ext cx="1718605" cy="171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208A6-5CB9-6819-D9A1-CC0248D91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040"/>
            <a:ext cx="10515600" cy="1325563"/>
          </a:xfrm>
        </p:spPr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D5E3B2-4E2E-9D7B-E965-D531F016E8D0}"/>
              </a:ext>
            </a:extLst>
          </p:cNvPr>
          <p:cNvSpPr txBox="1"/>
          <p:nvPr/>
        </p:nvSpPr>
        <p:spPr>
          <a:xfrm>
            <a:off x="2361669" y="3950351"/>
            <a:ext cx="3978164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2100" dirty="0">
                <a:latin typeface="Avenir Next LT Pro" panose="020B0504020202020204" pitchFamily="34" charset="0"/>
              </a:rPr>
              <a:t>Read the full paper on </a:t>
            </a:r>
            <a:r>
              <a:rPr lang="en-US" sz="2100" dirty="0" err="1">
                <a:latin typeface="Avenir Next LT Pro" panose="020B0504020202020204" pitchFamily="34" charset="0"/>
              </a:rPr>
              <a:t>arxiv</a:t>
            </a:r>
            <a:r>
              <a:rPr lang="en-US" sz="2100" dirty="0">
                <a:latin typeface="Avenir Next LT Pro" panose="020B0504020202020204" pitchFamily="34" charset="0"/>
              </a:rPr>
              <a:t>:</a:t>
            </a:r>
          </a:p>
          <a:p>
            <a:pPr algn="ctr"/>
            <a:r>
              <a:rPr lang="en-US" sz="2100" dirty="0">
                <a:latin typeface="Avenir Next LT Pro" panose="020B0504020202020204" pitchFamily="34" charset="0"/>
              </a:rPr>
              <a:t>arxiv.org/abs/2108.02126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F6E37A-756A-B75E-9686-C982325968ED}"/>
              </a:ext>
            </a:extLst>
          </p:cNvPr>
          <p:cNvSpPr txBox="1"/>
          <p:nvPr/>
        </p:nvSpPr>
        <p:spPr>
          <a:xfrm>
            <a:off x="6468584" y="4082324"/>
            <a:ext cx="3978164" cy="4227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100" dirty="0">
                <a:latin typeface="Avenir Next LT Pro" panose="020B0504020202020204" pitchFamily="34" charset="0"/>
              </a:rPr>
              <a:t>justinpayan.github.io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4D20844-9A79-1B5A-B055-3823AF876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756" y="2363720"/>
            <a:ext cx="1718604" cy="171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42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B4CD-50D7-8D8B-6CF9-6C098993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Reviewer Assignment Problem</a:t>
            </a:r>
          </a:p>
        </p:txBody>
      </p:sp>
      <p:pic>
        <p:nvPicPr>
          <p:cNvPr id="26" name="Graphic 70" descr="Document with solid fill">
            <a:extLst>
              <a:ext uri="{FF2B5EF4-FFF2-40B4-BE49-F238E27FC236}">
                <a16:creationId xmlns:a16="http://schemas.microsoft.com/office/drawing/2014/main" id="{7A964973-2537-034A-ABF6-51386F1CD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2759" y="3988403"/>
            <a:ext cx="626494" cy="626494"/>
          </a:xfrm>
          <a:prstGeom prst="rect">
            <a:avLst/>
          </a:prstGeom>
        </p:spPr>
      </p:pic>
      <p:pic>
        <p:nvPicPr>
          <p:cNvPr id="27" name="Graphic 71" descr="Document with solid fill">
            <a:extLst>
              <a:ext uri="{FF2B5EF4-FFF2-40B4-BE49-F238E27FC236}">
                <a16:creationId xmlns:a16="http://schemas.microsoft.com/office/drawing/2014/main" id="{B797C395-2ACC-6011-20A2-854726BBA9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62759" y="3351064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76D443A-25EF-8DE0-514B-7BEBAC1B7F3D}"/>
                  </a:ext>
                </a:extLst>
              </p:cNvPr>
              <p:cNvSpPr txBox="1"/>
              <p:nvPr/>
            </p:nvSpPr>
            <p:spPr>
              <a:xfrm>
                <a:off x="2351797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76D443A-25EF-8DE0-514B-7BEBAC1B7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797" y="3385789"/>
                <a:ext cx="3488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F3A0DF1-A3C6-72EB-F35E-26B3F517B7D6}"/>
                  </a:ext>
                </a:extLst>
              </p:cNvPr>
              <p:cNvSpPr txBox="1"/>
              <p:nvPr/>
            </p:nvSpPr>
            <p:spPr>
              <a:xfrm>
                <a:off x="3099984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F3A0DF1-A3C6-72EB-F35E-26B3F517B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984" y="3385789"/>
                <a:ext cx="3488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58FB07B-C4CE-4C07-3980-178EF2FF2230}"/>
                  </a:ext>
                </a:extLst>
              </p:cNvPr>
              <p:cNvSpPr txBox="1"/>
              <p:nvPr/>
            </p:nvSpPr>
            <p:spPr>
              <a:xfrm>
                <a:off x="3818191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58FB07B-C4CE-4C07-3980-178EF2FF2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91" y="3385789"/>
                <a:ext cx="3488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AEC6718-EFC5-BBC0-6000-F9900D73E794}"/>
                  </a:ext>
                </a:extLst>
              </p:cNvPr>
              <p:cNvSpPr txBox="1"/>
              <p:nvPr/>
            </p:nvSpPr>
            <p:spPr>
              <a:xfrm>
                <a:off x="4496718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AEC6718-EFC5-BBC0-6000-F9900D73E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718" y="3385789"/>
                <a:ext cx="3488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Graphic 71" descr="Document with solid fill">
            <a:extLst>
              <a:ext uri="{FF2B5EF4-FFF2-40B4-BE49-F238E27FC236}">
                <a16:creationId xmlns:a16="http://schemas.microsoft.com/office/drawing/2014/main" id="{9CC680D7-AEAD-17BD-5FB9-AD24CE4E7A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62759" y="4625742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B3013A-092C-350F-DE43-862CBD2210A8}"/>
                  </a:ext>
                </a:extLst>
              </p:cNvPr>
              <p:cNvSpPr txBox="1"/>
              <p:nvPr/>
            </p:nvSpPr>
            <p:spPr>
              <a:xfrm>
                <a:off x="2351797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B3013A-092C-350F-DE43-862CBD221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797" y="4061412"/>
                <a:ext cx="3488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5DDACA7-B027-D0EC-D6DB-22409971A19B}"/>
                  </a:ext>
                </a:extLst>
              </p:cNvPr>
              <p:cNvSpPr txBox="1"/>
              <p:nvPr/>
            </p:nvSpPr>
            <p:spPr>
              <a:xfrm>
                <a:off x="3099984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5DDACA7-B027-D0EC-D6DB-22409971A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984" y="4061412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E11E277-88E0-CA0B-6DC3-F2419FFB6AE8}"/>
                  </a:ext>
                </a:extLst>
              </p:cNvPr>
              <p:cNvSpPr txBox="1"/>
              <p:nvPr/>
            </p:nvSpPr>
            <p:spPr>
              <a:xfrm>
                <a:off x="3818191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E11E277-88E0-CA0B-6DC3-F2419FFB6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91" y="4061412"/>
                <a:ext cx="34889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8F0CC69-CAC3-9B2B-4B27-67496B3B144B}"/>
                  </a:ext>
                </a:extLst>
              </p:cNvPr>
              <p:cNvSpPr txBox="1"/>
              <p:nvPr/>
            </p:nvSpPr>
            <p:spPr>
              <a:xfrm>
                <a:off x="4489223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8F0CC69-CAC3-9B2B-4B27-67496B3B1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223" y="4061412"/>
                <a:ext cx="34889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AB078FF-D084-B4E7-9914-5358743326D3}"/>
                  </a:ext>
                </a:extLst>
              </p:cNvPr>
              <p:cNvSpPr txBox="1"/>
              <p:nvPr/>
            </p:nvSpPr>
            <p:spPr>
              <a:xfrm>
                <a:off x="2351797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AB078FF-D084-B4E7-9914-535874332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797" y="4726123"/>
                <a:ext cx="34889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B73DFC4-AA74-C2CA-3845-8420A19847B1}"/>
                  </a:ext>
                </a:extLst>
              </p:cNvPr>
              <p:cNvSpPr txBox="1"/>
              <p:nvPr/>
            </p:nvSpPr>
            <p:spPr>
              <a:xfrm>
                <a:off x="3099984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B73DFC4-AA74-C2CA-3845-8420A1984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984" y="4726123"/>
                <a:ext cx="34889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42F452C-F869-B893-335B-3E3D84A1EE08}"/>
                  </a:ext>
                </a:extLst>
              </p:cNvPr>
              <p:cNvSpPr txBox="1"/>
              <p:nvPr/>
            </p:nvSpPr>
            <p:spPr>
              <a:xfrm>
                <a:off x="3818191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42F452C-F869-B893-335B-3E3D84A1E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91" y="4726123"/>
                <a:ext cx="34889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5F4DF88-0505-3B8C-8F73-B171F00F42C2}"/>
                  </a:ext>
                </a:extLst>
              </p:cNvPr>
              <p:cNvSpPr txBox="1"/>
              <p:nvPr/>
            </p:nvSpPr>
            <p:spPr>
              <a:xfrm>
                <a:off x="4496718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5F4DF88-0505-3B8C-8F73-B171F00F4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718" y="4726123"/>
                <a:ext cx="34889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Graphic 40" descr="User with solid fill">
            <a:extLst>
              <a:ext uri="{FF2B5EF4-FFF2-40B4-BE49-F238E27FC236}">
                <a16:creationId xmlns:a16="http://schemas.microsoft.com/office/drawing/2014/main" id="{72F02172-C8B4-EC54-7F64-CD881B26DA5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628512" y="2639958"/>
            <a:ext cx="745830" cy="745830"/>
          </a:xfrm>
          <a:prstGeom prst="rect">
            <a:avLst/>
          </a:prstGeom>
        </p:spPr>
      </p:pic>
      <p:pic>
        <p:nvPicPr>
          <p:cNvPr id="42" name="Graphic 41" descr="User with solid fill">
            <a:extLst>
              <a:ext uri="{FF2B5EF4-FFF2-40B4-BE49-F238E27FC236}">
                <a16:creationId xmlns:a16="http://schemas.microsoft.com/office/drawing/2014/main" id="{70B5A8E6-775D-E94D-1667-31E08AFF840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305210" y="2639958"/>
            <a:ext cx="745830" cy="745830"/>
          </a:xfrm>
          <a:prstGeom prst="rect">
            <a:avLst/>
          </a:prstGeom>
        </p:spPr>
      </p:pic>
      <p:pic>
        <p:nvPicPr>
          <p:cNvPr id="43" name="Graphic 42" descr="User with solid fill">
            <a:extLst>
              <a:ext uri="{FF2B5EF4-FFF2-40B4-BE49-F238E27FC236}">
                <a16:creationId xmlns:a16="http://schemas.microsoft.com/office/drawing/2014/main" id="{61106BFE-2EB8-2754-9748-A214B6995DA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151802" y="2639959"/>
            <a:ext cx="745830" cy="745830"/>
          </a:xfrm>
          <a:prstGeom prst="rect">
            <a:avLst/>
          </a:prstGeom>
        </p:spPr>
      </p:pic>
      <p:pic>
        <p:nvPicPr>
          <p:cNvPr id="44" name="Graphic 43" descr="User with solid fill">
            <a:extLst>
              <a:ext uri="{FF2B5EF4-FFF2-40B4-BE49-F238E27FC236}">
                <a16:creationId xmlns:a16="http://schemas.microsoft.com/office/drawing/2014/main" id="{C31FD9D7-44B5-4D76-6E27-42F9768A728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897773" y="2639958"/>
            <a:ext cx="745830" cy="74583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762D39E-8745-92E7-F3D8-DFEEFD5510D8}"/>
              </a:ext>
            </a:extLst>
          </p:cNvPr>
          <p:cNvSpPr txBox="1"/>
          <p:nvPr/>
        </p:nvSpPr>
        <p:spPr>
          <a:xfrm>
            <a:off x="2346948" y="2082377"/>
            <a:ext cx="362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</a:t>
            </a:r>
            <a:r>
              <a:rPr lang="en-US" i="1" dirty="0"/>
              <a:t>affinity scores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90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B4CD-50D7-8D8B-6CF9-6C098993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Reviewer Assignment Problem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751C205-D903-40C7-21E2-5A9921CC5181}"/>
              </a:ext>
            </a:extLst>
          </p:cNvPr>
          <p:cNvSpPr/>
          <p:nvPr/>
        </p:nvSpPr>
        <p:spPr>
          <a:xfrm>
            <a:off x="5614737" y="2440015"/>
            <a:ext cx="6225619" cy="1236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Widely used (</a:t>
            </a:r>
            <a:r>
              <a:rPr lang="en-US" dirty="0" err="1"/>
              <a:t>OpenReview</a:t>
            </a:r>
            <a:r>
              <a:rPr lang="en-US" dirty="0"/>
              <a:t>, CMT,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Roughly correlate with reviewer expertise and 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affinity is good for papers &amp; conferences!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8B377F5-0090-E117-84F5-8851EB4FD5AB}"/>
              </a:ext>
            </a:extLst>
          </p:cNvPr>
          <p:cNvCxnSpPr>
            <a:cxnSpLocks/>
          </p:cNvCxnSpPr>
          <p:nvPr/>
        </p:nvCxnSpPr>
        <p:spPr>
          <a:xfrm>
            <a:off x="4709781" y="2327721"/>
            <a:ext cx="664325" cy="160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phic 70" descr="Document with solid fill">
            <a:extLst>
              <a:ext uri="{FF2B5EF4-FFF2-40B4-BE49-F238E27FC236}">
                <a16:creationId xmlns:a16="http://schemas.microsoft.com/office/drawing/2014/main" id="{0A8522FC-FBB6-374C-E6BF-B76BB372F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2759" y="3988403"/>
            <a:ext cx="626494" cy="626494"/>
          </a:xfrm>
          <a:prstGeom prst="rect">
            <a:avLst/>
          </a:prstGeom>
        </p:spPr>
      </p:pic>
      <p:pic>
        <p:nvPicPr>
          <p:cNvPr id="29" name="Graphic 71" descr="Document with solid fill">
            <a:extLst>
              <a:ext uri="{FF2B5EF4-FFF2-40B4-BE49-F238E27FC236}">
                <a16:creationId xmlns:a16="http://schemas.microsoft.com/office/drawing/2014/main" id="{C3EFC0C8-EF8D-3C89-8655-BCBAC6B597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62759" y="3351064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7F0C3F-5264-9FB6-2AC7-32B57C6AD7BE}"/>
                  </a:ext>
                </a:extLst>
              </p:cNvPr>
              <p:cNvSpPr txBox="1"/>
              <p:nvPr/>
            </p:nvSpPr>
            <p:spPr>
              <a:xfrm>
                <a:off x="2351797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7F0C3F-5264-9FB6-2AC7-32B57C6AD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797" y="3385789"/>
                <a:ext cx="3488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885A859-C46B-9C3D-3C7E-40107DF1C2D7}"/>
                  </a:ext>
                </a:extLst>
              </p:cNvPr>
              <p:cNvSpPr txBox="1"/>
              <p:nvPr/>
            </p:nvSpPr>
            <p:spPr>
              <a:xfrm>
                <a:off x="3099984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885A859-C46B-9C3D-3C7E-40107DF1C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984" y="3385789"/>
                <a:ext cx="3488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1EC8563-8BEB-09AB-93B5-0F6B69E49012}"/>
                  </a:ext>
                </a:extLst>
              </p:cNvPr>
              <p:cNvSpPr txBox="1"/>
              <p:nvPr/>
            </p:nvSpPr>
            <p:spPr>
              <a:xfrm>
                <a:off x="3818191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1EC8563-8BEB-09AB-93B5-0F6B69E49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91" y="3385789"/>
                <a:ext cx="3488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C333B16-3D1D-0895-F125-3912FE2FB56F}"/>
                  </a:ext>
                </a:extLst>
              </p:cNvPr>
              <p:cNvSpPr txBox="1"/>
              <p:nvPr/>
            </p:nvSpPr>
            <p:spPr>
              <a:xfrm>
                <a:off x="4496718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C333B16-3D1D-0895-F125-3912FE2FB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718" y="3385789"/>
                <a:ext cx="3488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Graphic 71" descr="Document with solid fill">
            <a:extLst>
              <a:ext uri="{FF2B5EF4-FFF2-40B4-BE49-F238E27FC236}">
                <a16:creationId xmlns:a16="http://schemas.microsoft.com/office/drawing/2014/main" id="{5B2A4F1D-F0BB-F33E-CAF0-6461A15820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62759" y="4625742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0342F86-B2BB-7BE3-11A5-52F8891B6A37}"/>
                  </a:ext>
                </a:extLst>
              </p:cNvPr>
              <p:cNvSpPr txBox="1"/>
              <p:nvPr/>
            </p:nvSpPr>
            <p:spPr>
              <a:xfrm>
                <a:off x="2351797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0342F86-B2BB-7BE3-11A5-52F8891B6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797" y="4061412"/>
                <a:ext cx="3488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3CC52D8-3F4A-339E-493E-65A440A91D44}"/>
                  </a:ext>
                </a:extLst>
              </p:cNvPr>
              <p:cNvSpPr txBox="1"/>
              <p:nvPr/>
            </p:nvSpPr>
            <p:spPr>
              <a:xfrm>
                <a:off x="3099984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3CC52D8-3F4A-339E-493E-65A440A91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984" y="4061412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DA6D2AA-F1EC-4BF7-9B70-4AF57B0135D3}"/>
                  </a:ext>
                </a:extLst>
              </p:cNvPr>
              <p:cNvSpPr txBox="1"/>
              <p:nvPr/>
            </p:nvSpPr>
            <p:spPr>
              <a:xfrm>
                <a:off x="3818191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DA6D2AA-F1EC-4BF7-9B70-4AF57B013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91" y="4061412"/>
                <a:ext cx="34889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5D16DC7-FFA5-661C-B491-2F00725153A9}"/>
                  </a:ext>
                </a:extLst>
              </p:cNvPr>
              <p:cNvSpPr txBox="1"/>
              <p:nvPr/>
            </p:nvSpPr>
            <p:spPr>
              <a:xfrm>
                <a:off x="4489223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5D16DC7-FFA5-661C-B491-2F0072515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223" y="4061412"/>
                <a:ext cx="34889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F412D0C-1A15-D47A-D2CC-CBC77CBF28E2}"/>
                  </a:ext>
                </a:extLst>
              </p:cNvPr>
              <p:cNvSpPr txBox="1"/>
              <p:nvPr/>
            </p:nvSpPr>
            <p:spPr>
              <a:xfrm>
                <a:off x="2351797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F412D0C-1A15-D47A-D2CC-CBC77CBF2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797" y="4726123"/>
                <a:ext cx="34889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A869B59-0FC4-253B-8BFA-E09DF9130784}"/>
                  </a:ext>
                </a:extLst>
              </p:cNvPr>
              <p:cNvSpPr txBox="1"/>
              <p:nvPr/>
            </p:nvSpPr>
            <p:spPr>
              <a:xfrm>
                <a:off x="3099984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A869B59-0FC4-253B-8BFA-E09DF9130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984" y="4726123"/>
                <a:ext cx="34889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930C00E-AA85-4B7B-AC7A-D5A4652EE6E1}"/>
                  </a:ext>
                </a:extLst>
              </p:cNvPr>
              <p:cNvSpPr txBox="1"/>
              <p:nvPr/>
            </p:nvSpPr>
            <p:spPr>
              <a:xfrm>
                <a:off x="3818191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930C00E-AA85-4B7B-AC7A-D5A4652EE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91" y="4726123"/>
                <a:ext cx="34889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959B782-9584-52EE-EBAF-1E32B71FEE78}"/>
                  </a:ext>
                </a:extLst>
              </p:cNvPr>
              <p:cNvSpPr txBox="1"/>
              <p:nvPr/>
            </p:nvSpPr>
            <p:spPr>
              <a:xfrm>
                <a:off x="4496718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959B782-9584-52EE-EBAF-1E32B71FE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718" y="4726123"/>
                <a:ext cx="34889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Graphic 42" descr="User with solid fill">
            <a:extLst>
              <a:ext uri="{FF2B5EF4-FFF2-40B4-BE49-F238E27FC236}">
                <a16:creationId xmlns:a16="http://schemas.microsoft.com/office/drawing/2014/main" id="{D95EEB32-7791-7AF6-8B9D-1061CA0541E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628512" y="2639958"/>
            <a:ext cx="745830" cy="745830"/>
          </a:xfrm>
          <a:prstGeom prst="rect">
            <a:avLst/>
          </a:prstGeom>
        </p:spPr>
      </p:pic>
      <p:pic>
        <p:nvPicPr>
          <p:cNvPr id="44" name="Graphic 43" descr="User with solid fill">
            <a:extLst>
              <a:ext uri="{FF2B5EF4-FFF2-40B4-BE49-F238E27FC236}">
                <a16:creationId xmlns:a16="http://schemas.microsoft.com/office/drawing/2014/main" id="{373C2CA7-2CFE-EBBD-02F0-160B7C11868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305210" y="2639958"/>
            <a:ext cx="745830" cy="745830"/>
          </a:xfrm>
          <a:prstGeom prst="rect">
            <a:avLst/>
          </a:prstGeom>
        </p:spPr>
      </p:pic>
      <p:pic>
        <p:nvPicPr>
          <p:cNvPr id="45" name="Graphic 44" descr="User with solid fill">
            <a:extLst>
              <a:ext uri="{FF2B5EF4-FFF2-40B4-BE49-F238E27FC236}">
                <a16:creationId xmlns:a16="http://schemas.microsoft.com/office/drawing/2014/main" id="{8DE6C1E4-B726-7A13-EF33-6C0D68ED36C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151802" y="2639959"/>
            <a:ext cx="745830" cy="745830"/>
          </a:xfrm>
          <a:prstGeom prst="rect">
            <a:avLst/>
          </a:prstGeom>
        </p:spPr>
      </p:pic>
      <p:pic>
        <p:nvPicPr>
          <p:cNvPr id="46" name="Graphic 45" descr="User with solid fill">
            <a:extLst>
              <a:ext uri="{FF2B5EF4-FFF2-40B4-BE49-F238E27FC236}">
                <a16:creationId xmlns:a16="http://schemas.microsoft.com/office/drawing/2014/main" id="{B5B01492-4BB7-4DBB-4981-A451E35F619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897773" y="2639958"/>
            <a:ext cx="745830" cy="74583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3BF433D5-28EA-73AC-178C-EB3ECDA7AE29}"/>
              </a:ext>
            </a:extLst>
          </p:cNvPr>
          <p:cNvSpPr txBox="1"/>
          <p:nvPr/>
        </p:nvSpPr>
        <p:spPr>
          <a:xfrm>
            <a:off x="2346948" y="2082377"/>
            <a:ext cx="362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</a:t>
            </a:r>
            <a:r>
              <a:rPr lang="en-US" i="1" dirty="0"/>
              <a:t>affinity scores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72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B4CD-50D7-8D8B-6CF9-6C098993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Reviewer Assignment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275BFD-ECFB-785E-3BBE-EDCBD3D59A7F}"/>
                  </a:ext>
                </a:extLst>
              </p:cNvPr>
              <p:cNvSpPr txBox="1"/>
              <p:nvPr/>
            </p:nvSpPr>
            <p:spPr>
              <a:xfrm>
                <a:off x="10316308" y="3359458"/>
                <a:ext cx="16356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Reviewers can be assigned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x to any paper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275BFD-ECFB-785E-3BBE-EDCBD3D59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6308" y="3359458"/>
                <a:ext cx="1635648" cy="1200329"/>
              </a:xfrm>
              <a:prstGeom prst="rect">
                <a:avLst/>
              </a:prstGeom>
              <a:blipFill>
                <a:blip r:embed="rId2"/>
                <a:stretch>
                  <a:fillRect t="-2030" b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Graphic 70" descr="Document with solid fill">
            <a:extLst>
              <a:ext uri="{FF2B5EF4-FFF2-40B4-BE49-F238E27FC236}">
                <a16:creationId xmlns:a16="http://schemas.microsoft.com/office/drawing/2014/main" id="{7C7527FB-BF01-15A1-5F2F-F0D3A5FC2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2759" y="3988403"/>
            <a:ext cx="626494" cy="626494"/>
          </a:xfrm>
          <a:prstGeom prst="rect">
            <a:avLst/>
          </a:prstGeom>
        </p:spPr>
      </p:pic>
      <p:pic>
        <p:nvPicPr>
          <p:cNvPr id="50" name="Graphic 71" descr="Document with solid fill">
            <a:extLst>
              <a:ext uri="{FF2B5EF4-FFF2-40B4-BE49-F238E27FC236}">
                <a16:creationId xmlns:a16="http://schemas.microsoft.com/office/drawing/2014/main" id="{C183E92D-AD81-D41A-5FB2-6A044E5621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2759" y="3351064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07EB0FF-34B4-8CA9-A595-897E44FE3647}"/>
                  </a:ext>
                </a:extLst>
              </p:cNvPr>
              <p:cNvSpPr txBox="1"/>
              <p:nvPr/>
            </p:nvSpPr>
            <p:spPr>
              <a:xfrm>
                <a:off x="2351797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07EB0FF-34B4-8CA9-A595-897E44FE3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797" y="3385789"/>
                <a:ext cx="3488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63CA433-62B5-652D-3DB3-E7E03DE68504}"/>
                  </a:ext>
                </a:extLst>
              </p:cNvPr>
              <p:cNvSpPr txBox="1"/>
              <p:nvPr/>
            </p:nvSpPr>
            <p:spPr>
              <a:xfrm>
                <a:off x="3099984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63CA433-62B5-652D-3DB3-E7E03DE68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984" y="3385789"/>
                <a:ext cx="3488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211FCE7-61A1-8087-5FD0-44C0125F2506}"/>
                  </a:ext>
                </a:extLst>
              </p:cNvPr>
              <p:cNvSpPr txBox="1"/>
              <p:nvPr/>
            </p:nvSpPr>
            <p:spPr>
              <a:xfrm>
                <a:off x="3818191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211FCE7-61A1-8087-5FD0-44C0125F2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91" y="3385789"/>
                <a:ext cx="3488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016A18C-3628-4FDD-5D93-98564A1708C5}"/>
                  </a:ext>
                </a:extLst>
              </p:cNvPr>
              <p:cNvSpPr txBox="1"/>
              <p:nvPr/>
            </p:nvSpPr>
            <p:spPr>
              <a:xfrm>
                <a:off x="4496718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016A18C-3628-4FDD-5D93-98564A170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718" y="3385789"/>
                <a:ext cx="34889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Graphic 71" descr="Document with solid fill">
            <a:extLst>
              <a:ext uri="{FF2B5EF4-FFF2-40B4-BE49-F238E27FC236}">
                <a16:creationId xmlns:a16="http://schemas.microsoft.com/office/drawing/2014/main" id="{74DA89C2-AFE1-B1EE-8953-2E3EE815E7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62759" y="4625742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8A0A84D-E008-F6A8-E3CA-CB8BCAE66C34}"/>
                  </a:ext>
                </a:extLst>
              </p:cNvPr>
              <p:cNvSpPr txBox="1"/>
              <p:nvPr/>
            </p:nvSpPr>
            <p:spPr>
              <a:xfrm>
                <a:off x="2351797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8A0A84D-E008-F6A8-E3CA-CB8BCAE66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797" y="4061412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31ABE9D-9B8C-8617-CF3A-95E77D729BE6}"/>
                  </a:ext>
                </a:extLst>
              </p:cNvPr>
              <p:cNvSpPr txBox="1"/>
              <p:nvPr/>
            </p:nvSpPr>
            <p:spPr>
              <a:xfrm>
                <a:off x="3099984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31ABE9D-9B8C-8617-CF3A-95E77D729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984" y="4061412"/>
                <a:ext cx="34889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71E8394-64C4-CFE3-C839-835249E99069}"/>
                  </a:ext>
                </a:extLst>
              </p:cNvPr>
              <p:cNvSpPr txBox="1"/>
              <p:nvPr/>
            </p:nvSpPr>
            <p:spPr>
              <a:xfrm>
                <a:off x="3818191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71E8394-64C4-CFE3-C839-835249E99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91" y="4061412"/>
                <a:ext cx="34889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4F6415D-12E7-8FD8-D947-28A6B63856C9}"/>
                  </a:ext>
                </a:extLst>
              </p:cNvPr>
              <p:cNvSpPr txBox="1"/>
              <p:nvPr/>
            </p:nvSpPr>
            <p:spPr>
              <a:xfrm>
                <a:off x="4489223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4F6415D-12E7-8FD8-D947-28A6B6385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223" y="4061412"/>
                <a:ext cx="34889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C0F9F19-338A-C8C5-4BEA-93832E6251AB}"/>
                  </a:ext>
                </a:extLst>
              </p:cNvPr>
              <p:cNvSpPr txBox="1"/>
              <p:nvPr/>
            </p:nvSpPr>
            <p:spPr>
              <a:xfrm>
                <a:off x="2351797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C0F9F19-338A-C8C5-4BEA-93832E625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797" y="4726123"/>
                <a:ext cx="34889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534A7DC-FAFD-368E-E706-63E065154622}"/>
                  </a:ext>
                </a:extLst>
              </p:cNvPr>
              <p:cNvSpPr txBox="1"/>
              <p:nvPr/>
            </p:nvSpPr>
            <p:spPr>
              <a:xfrm>
                <a:off x="3099984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534A7DC-FAFD-368E-E706-63E065154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984" y="4726123"/>
                <a:ext cx="34889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5901190-39AB-E975-314B-59C5D5D044E0}"/>
                  </a:ext>
                </a:extLst>
              </p:cNvPr>
              <p:cNvSpPr txBox="1"/>
              <p:nvPr/>
            </p:nvSpPr>
            <p:spPr>
              <a:xfrm>
                <a:off x="3818191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5901190-39AB-E975-314B-59C5D5D04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91" y="4726123"/>
                <a:ext cx="34889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F64BFD7-593F-5607-48D6-7D79EEE5E076}"/>
                  </a:ext>
                </a:extLst>
              </p:cNvPr>
              <p:cNvSpPr txBox="1"/>
              <p:nvPr/>
            </p:nvSpPr>
            <p:spPr>
              <a:xfrm>
                <a:off x="4496718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F64BFD7-593F-5607-48D6-7D79EEE5E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718" y="4726123"/>
                <a:ext cx="348894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28E32032-4E3B-64C3-B336-5AA333B70E1D}"/>
              </a:ext>
            </a:extLst>
          </p:cNvPr>
          <p:cNvSpPr txBox="1"/>
          <p:nvPr/>
        </p:nvSpPr>
        <p:spPr>
          <a:xfrm>
            <a:off x="2346948" y="2082377"/>
            <a:ext cx="362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</a:t>
            </a:r>
            <a:r>
              <a:rPr lang="en-US" i="1" dirty="0"/>
              <a:t>affinity scores</a:t>
            </a:r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0487D16-F42D-210B-2E79-44C934635AF6}"/>
              </a:ext>
            </a:extLst>
          </p:cNvPr>
          <p:cNvSpPr txBox="1"/>
          <p:nvPr/>
        </p:nvSpPr>
        <p:spPr>
          <a:xfrm>
            <a:off x="6220078" y="2340297"/>
            <a:ext cx="1922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Paper Requirements:</a:t>
            </a:r>
          </a:p>
        </p:txBody>
      </p:sp>
      <p:pic>
        <p:nvPicPr>
          <p:cNvPr id="89" name="Graphic 88" descr="User with solid fill">
            <a:extLst>
              <a:ext uri="{FF2B5EF4-FFF2-40B4-BE49-F238E27FC236}">
                <a16:creationId xmlns:a16="http://schemas.microsoft.com/office/drawing/2014/main" id="{A7E40CD0-AAF7-3654-C272-98825053E72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328280" y="3144928"/>
            <a:ext cx="662870" cy="662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20835F5-DF2F-FC00-2DAB-5FCC3C3E48EF}"/>
                  </a:ext>
                </a:extLst>
              </p:cNvPr>
              <p:cNvSpPr txBox="1"/>
              <p:nvPr/>
            </p:nvSpPr>
            <p:spPr>
              <a:xfrm>
                <a:off x="7070515" y="320893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20835F5-DF2F-FC00-2DAB-5FCC3C3E4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515" y="3208931"/>
                <a:ext cx="348894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B9DA023-CFA7-D84F-2A89-B0731CBC9B73}"/>
                  </a:ext>
                </a:extLst>
              </p:cNvPr>
              <p:cNvSpPr txBox="1"/>
              <p:nvPr/>
            </p:nvSpPr>
            <p:spPr>
              <a:xfrm>
                <a:off x="8810531" y="2994163"/>
                <a:ext cx="657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B9DA023-CFA7-D84F-2A89-B0731CBC9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531" y="2994163"/>
                <a:ext cx="657988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Graphic 70" descr="Document with solid fill">
            <a:extLst>
              <a:ext uri="{FF2B5EF4-FFF2-40B4-BE49-F238E27FC236}">
                <a16:creationId xmlns:a16="http://schemas.microsoft.com/office/drawing/2014/main" id="{AC8B0430-6A65-336E-6BBF-548DF4523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92172" y="3739127"/>
            <a:ext cx="626494" cy="626494"/>
          </a:xfrm>
          <a:prstGeom prst="rect">
            <a:avLst/>
          </a:prstGeom>
        </p:spPr>
      </p:pic>
      <p:pic>
        <p:nvPicPr>
          <p:cNvPr id="93" name="Graphic 71" descr="Document with solid fill">
            <a:extLst>
              <a:ext uri="{FF2B5EF4-FFF2-40B4-BE49-F238E27FC236}">
                <a16:creationId xmlns:a16="http://schemas.microsoft.com/office/drawing/2014/main" id="{7E354282-8224-E658-BD79-CFBB21869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492172" y="3101788"/>
            <a:ext cx="626494" cy="626494"/>
          </a:xfrm>
          <a:prstGeom prst="rect">
            <a:avLst/>
          </a:prstGeom>
        </p:spPr>
      </p:pic>
      <p:pic>
        <p:nvPicPr>
          <p:cNvPr id="94" name="Graphic 71" descr="Document with solid fill">
            <a:extLst>
              <a:ext uri="{FF2B5EF4-FFF2-40B4-BE49-F238E27FC236}">
                <a16:creationId xmlns:a16="http://schemas.microsoft.com/office/drawing/2014/main" id="{688E5FC8-32C3-3FB3-FFAA-AEFC669869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92172" y="4376466"/>
            <a:ext cx="626494" cy="626494"/>
          </a:xfrm>
          <a:prstGeom prst="rect">
            <a:avLst/>
          </a:prstGeom>
        </p:spPr>
      </p:pic>
      <p:pic>
        <p:nvPicPr>
          <p:cNvPr id="95" name="Graphic 94" descr="User with solid fill">
            <a:extLst>
              <a:ext uri="{FF2B5EF4-FFF2-40B4-BE49-F238E27FC236}">
                <a16:creationId xmlns:a16="http://schemas.microsoft.com/office/drawing/2014/main" id="{84A38071-68CF-9895-3C8D-CC370A2DDFA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325571" y="3744378"/>
            <a:ext cx="662870" cy="662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FD48B8F-BE2F-6AA1-E8A0-C9A981496905}"/>
                  </a:ext>
                </a:extLst>
              </p:cNvPr>
              <p:cNvSpPr txBox="1"/>
              <p:nvPr/>
            </p:nvSpPr>
            <p:spPr>
              <a:xfrm>
                <a:off x="7067806" y="3808381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FD48B8F-BE2F-6AA1-E8A0-C9A981496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806" y="3808381"/>
                <a:ext cx="348894" cy="53486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7" name="Graphic 96" descr="User with solid fill">
            <a:extLst>
              <a:ext uri="{FF2B5EF4-FFF2-40B4-BE49-F238E27FC236}">
                <a16:creationId xmlns:a16="http://schemas.microsoft.com/office/drawing/2014/main" id="{55FD837A-9CB6-EF37-87E1-DE2E68B2123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332734" y="4362663"/>
            <a:ext cx="662870" cy="662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C8D8BC1-2806-BF44-A961-EF4FE4467CB5}"/>
                  </a:ext>
                </a:extLst>
              </p:cNvPr>
              <p:cNvSpPr txBox="1"/>
              <p:nvPr/>
            </p:nvSpPr>
            <p:spPr>
              <a:xfrm>
                <a:off x="7074969" y="4426666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C8D8BC1-2806-BF44-A961-EF4FE4467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969" y="4426666"/>
                <a:ext cx="348894" cy="53486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>
            <a:extLst>
              <a:ext uri="{FF2B5EF4-FFF2-40B4-BE49-F238E27FC236}">
                <a16:creationId xmlns:a16="http://schemas.microsoft.com/office/drawing/2014/main" id="{5DC02D4B-C7A6-9926-2369-C28D8B2A2E94}"/>
              </a:ext>
            </a:extLst>
          </p:cNvPr>
          <p:cNvSpPr txBox="1"/>
          <p:nvPr/>
        </p:nvSpPr>
        <p:spPr>
          <a:xfrm>
            <a:off x="7988441" y="2242590"/>
            <a:ext cx="1922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Reviewer Load Bounds:</a:t>
            </a:r>
          </a:p>
        </p:txBody>
      </p:sp>
      <p:pic>
        <p:nvPicPr>
          <p:cNvPr id="100" name="Graphic 71" descr="Document with solid fill">
            <a:extLst>
              <a:ext uri="{FF2B5EF4-FFF2-40B4-BE49-F238E27FC236}">
                <a16:creationId xmlns:a16="http://schemas.microsoft.com/office/drawing/2014/main" id="{8F82EDB6-06A9-7178-08A7-D47C0E77319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447594" y="2953775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4FBE203-4C83-C4F5-AB5D-540B68219C8D}"/>
                  </a:ext>
                </a:extLst>
              </p:cNvPr>
              <p:cNvSpPr txBox="1"/>
              <p:nvPr/>
            </p:nvSpPr>
            <p:spPr>
              <a:xfrm>
                <a:off x="8801088" y="3569960"/>
                <a:ext cx="657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4FBE203-4C83-C4F5-AB5D-540B68219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088" y="3569960"/>
                <a:ext cx="657988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" name="Graphic 71" descr="Document with solid fill">
            <a:extLst>
              <a:ext uri="{FF2B5EF4-FFF2-40B4-BE49-F238E27FC236}">
                <a16:creationId xmlns:a16="http://schemas.microsoft.com/office/drawing/2014/main" id="{617DE656-8CF0-8E7A-9BED-6C8ED996E32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438151" y="3529572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9B05DB86-2EAD-7909-4651-C53953191A59}"/>
                  </a:ext>
                </a:extLst>
              </p:cNvPr>
              <p:cNvSpPr txBox="1"/>
              <p:nvPr/>
            </p:nvSpPr>
            <p:spPr>
              <a:xfrm>
                <a:off x="8808251" y="4169944"/>
                <a:ext cx="657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9B05DB86-2EAD-7909-4651-C53953191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251" y="4169944"/>
                <a:ext cx="657988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4" name="Graphic 71" descr="Document with solid fill">
            <a:extLst>
              <a:ext uri="{FF2B5EF4-FFF2-40B4-BE49-F238E27FC236}">
                <a16:creationId xmlns:a16="http://schemas.microsoft.com/office/drawing/2014/main" id="{2CE5F69F-81DD-BCAE-AA37-30BF88567F7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445314" y="4129556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60BECAAB-04AD-0789-F86C-F94244CCCE07}"/>
                  </a:ext>
                </a:extLst>
              </p:cNvPr>
              <p:cNvSpPr txBox="1"/>
              <p:nvPr/>
            </p:nvSpPr>
            <p:spPr>
              <a:xfrm>
                <a:off x="8827358" y="4838598"/>
                <a:ext cx="657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60BECAAB-04AD-0789-F86C-F94244CCC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358" y="4838598"/>
                <a:ext cx="657988" cy="52322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6" name="Graphic 105" descr="Document with solid fill">
            <a:extLst>
              <a:ext uri="{FF2B5EF4-FFF2-40B4-BE49-F238E27FC236}">
                <a16:creationId xmlns:a16="http://schemas.microsoft.com/office/drawing/2014/main" id="{9ED747FB-EC5B-6854-70D5-FA1765E09FA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464421" y="4798210"/>
            <a:ext cx="626494" cy="626494"/>
          </a:xfrm>
          <a:prstGeom prst="rect">
            <a:avLst/>
          </a:prstGeom>
        </p:spPr>
      </p:pic>
      <p:pic>
        <p:nvPicPr>
          <p:cNvPr id="107" name="Graphic 106" descr="User with solid fill">
            <a:extLst>
              <a:ext uri="{FF2B5EF4-FFF2-40B4-BE49-F238E27FC236}">
                <a16:creationId xmlns:a16="http://schemas.microsoft.com/office/drawing/2014/main" id="{A3DDFD80-7E6E-DE7B-6F84-403DC9F2149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628512" y="2639958"/>
            <a:ext cx="745830" cy="745830"/>
          </a:xfrm>
          <a:prstGeom prst="rect">
            <a:avLst/>
          </a:prstGeom>
        </p:spPr>
      </p:pic>
      <p:pic>
        <p:nvPicPr>
          <p:cNvPr id="108" name="Graphic 107" descr="User with solid fill">
            <a:extLst>
              <a:ext uri="{FF2B5EF4-FFF2-40B4-BE49-F238E27FC236}">
                <a16:creationId xmlns:a16="http://schemas.microsoft.com/office/drawing/2014/main" id="{F1D71942-2D50-37F9-979E-B21295F4C777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305210" y="2639958"/>
            <a:ext cx="745830" cy="745830"/>
          </a:xfrm>
          <a:prstGeom prst="rect">
            <a:avLst/>
          </a:prstGeom>
        </p:spPr>
      </p:pic>
      <p:pic>
        <p:nvPicPr>
          <p:cNvPr id="109" name="Graphic 108" descr="User with solid fill">
            <a:extLst>
              <a:ext uri="{FF2B5EF4-FFF2-40B4-BE49-F238E27FC236}">
                <a16:creationId xmlns:a16="http://schemas.microsoft.com/office/drawing/2014/main" id="{82D8DA17-DB05-0243-30AA-1A44FAA67B72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2151802" y="2639959"/>
            <a:ext cx="745830" cy="745830"/>
          </a:xfrm>
          <a:prstGeom prst="rect">
            <a:avLst/>
          </a:prstGeom>
        </p:spPr>
      </p:pic>
      <p:pic>
        <p:nvPicPr>
          <p:cNvPr id="110" name="Graphic 109" descr="User with solid fill">
            <a:extLst>
              <a:ext uri="{FF2B5EF4-FFF2-40B4-BE49-F238E27FC236}">
                <a16:creationId xmlns:a16="http://schemas.microsoft.com/office/drawing/2014/main" id="{7134A666-1AF3-3751-1554-D8F75725BE83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2897773" y="2639958"/>
            <a:ext cx="745830" cy="745830"/>
          </a:xfrm>
          <a:prstGeom prst="rect">
            <a:avLst/>
          </a:prstGeom>
        </p:spPr>
      </p:pic>
      <p:pic>
        <p:nvPicPr>
          <p:cNvPr id="111" name="Graphic 110" descr="User with solid fill">
            <a:extLst>
              <a:ext uri="{FF2B5EF4-FFF2-40B4-BE49-F238E27FC236}">
                <a16:creationId xmlns:a16="http://schemas.microsoft.com/office/drawing/2014/main" id="{5F5CF6FA-D2A7-377F-8C63-55E11D86BEE5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8148669" y="4119722"/>
            <a:ext cx="745830" cy="745830"/>
          </a:xfrm>
          <a:prstGeom prst="rect">
            <a:avLst/>
          </a:prstGeom>
        </p:spPr>
      </p:pic>
      <p:pic>
        <p:nvPicPr>
          <p:cNvPr id="112" name="Graphic 111" descr="User with solid fill">
            <a:extLst>
              <a:ext uri="{FF2B5EF4-FFF2-40B4-BE49-F238E27FC236}">
                <a16:creationId xmlns:a16="http://schemas.microsoft.com/office/drawing/2014/main" id="{D38A1EC6-B270-1E1A-3B6F-1385BD30EC1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8146316" y="4724367"/>
            <a:ext cx="745830" cy="745830"/>
          </a:xfrm>
          <a:prstGeom prst="rect">
            <a:avLst/>
          </a:prstGeom>
        </p:spPr>
      </p:pic>
      <p:pic>
        <p:nvPicPr>
          <p:cNvPr id="113" name="Graphic 112" descr="User with solid fill">
            <a:extLst>
              <a:ext uri="{FF2B5EF4-FFF2-40B4-BE49-F238E27FC236}">
                <a16:creationId xmlns:a16="http://schemas.microsoft.com/office/drawing/2014/main" id="{C788099D-8B60-7DA0-D13E-0138475DC6BB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8128583" y="2857652"/>
            <a:ext cx="745830" cy="745830"/>
          </a:xfrm>
          <a:prstGeom prst="rect">
            <a:avLst/>
          </a:prstGeom>
        </p:spPr>
      </p:pic>
      <p:pic>
        <p:nvPicPr>
          <p:cNvPr id="114" name="Graphic 113" descr="User with solid fill">
            <a:extLst>
              <a:ext uri="{FF2B5EF4-FFF2-40B4-BE49-F238E27FC236}">
                <a16:creationId xmlns:a16="http://schemas.microsoft.com/office/drawing/2014/main" id="{D7B7950F-BBBA-8284-9A80-0916C9ECCF67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8141506" y="3469904"/>
            <a:ext cx="745830" cy="7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91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B4CD-50D7-8D8B-6CF9-6C098993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Reviewer Assignment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CCBCC33-D811-B25D-C2C3-CA829DD73340}"/>
                  </a:ext>
                </a:extLst>
              </p:cNvPr>
              <p:cNvSpPr txBox="1"/>
              <p:nvPr/>
            </p:nvSpPr>
            <p:spPr>
              <a:xfrm>
                <a:off x="10316308" y="3359458"/>
                <a:ext cx="16356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Reviewers can be assigned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x to any paper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CCBCC33-D811-B25D-C2C3-CA829DD73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6308" y="3359458"/>
                <a:ext cx="1635648" cy="1200329"/>
              </a:xfrm>
              <a:prstGeom prst="rect">
                <a:avLst/>
              </a:prstGeom>
              <a:blipFill>
                <a:blip r:embed="rId2"/>
                <a:stretch>
                  <a:fillRect t="-2030" b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Graphic 70" descr="Document with solid fill">
            <a:extLst>
              <a:ext uri="{FF2B5EF4-FFF2-40B4-BE49-F238E27FC236}">
                <a16:creationId xmlns:a16="http://schemas.microsoft.com/office/drawing/2014/main" id="{DC590E5C-4746-8137-9C24-ACBA45244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2759" y="3988403"/>
            <a:ext cx="626494" cy="626494"/>
          </a:xfrm>
          <a:prstGeom prst="rect">
            <a:avLst/>
          </a:prstGeom>
        </p:spPr>
      </p:pic>
      <p:pic>
        <p:nvPicPr>
          <p:cNvPr id="52" name="Graphic 71" descr="Document with solid fill">
            <a:extLst>
              <a:ext uri="{FF2B5EF4-FFF2-40B4-BE49-F238E27FC236}">
                <a16:creationId xmlns:a16="http://schemas.microsoft.com/office/drawing/2014/main" id="{88852DAA-1371-D4DB-FD84-30E378AA79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2759" y="3351064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AD4B432-0D08-E0D2-57F6-F2F89AB2FD9A}"/>
                  </a:ext>
                </a:extLst>
              </p:cNvPr>
              <p:cNvSpPr txBox="1"/>
              <p:nvPr/>
            </p:nvSpPr>
            <p:spPr>
              <a:xfrm>
                <a:off x="2351797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AD4B432-0D08-E0D2-57F6-F2F89AB2F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797" y="3385789"/>
                <a:ext cx="3488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90E8FE9-5AC8-307C-07BB-E6507F612970}"/>
                  </a:ext>
                </a:extLst>
              </p:cNvPr>
              <p:cNvSpPr txBox="1"/>
              <p:nvPr/>
            </p:nvSpPr>
            <p:spPr>
              <a:xfrm>
                <a:off x="3099984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90E8FE9-5AC8-307C-07BB-E6507F612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984" y="3385789"/>
                <a:ext cx="3488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99FEB6A-5640-E12E-2551-F31B47FB11D1}"/>
                  </a:ext>
                </a:extLst>
              </p:cNvPr>
              <p:cNvSpPr txBox="1"/>
              <p:nvPr/>
            </p:nvSpPr>
            <p:spPr>
              <a:xfrm>
                <a:off x="3818191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99FEB6A-5640-E12E-2551-F31B47FB1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91" y="3385789"/>
                <a:ext cx="3488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4E81DC3-AA24-7815-F80E-06DBC99B1D39}"/>
                  </a:ext>
                </a:extLst>
              </p:cNvPr>
              <p:cNvSpPr txBox="1"/>
              <p:nvPr/>
            </p:nvSpPr>
            <p:spPr>
              <a:xfrm>
                <a:off x="4496718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4E81DC3-AA24-7815-F80E-06DBC99B1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718" y="3385789"/>
                <a:ext cx="34889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Graphic 71" descr="Document with solid fill">
            <a:extLst>
              <a:ext uri="{FF2B5EF4-FFF2-40B4-BE49-F238E27FC236}">
                <a16:creationId xmlns:a16="http://schemas.microsoft.com/office/drawing/2014/main" id="{E94AFF3E-78AC-38E1-A6EF-878B995E36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62759" y="4625742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A158323-57B5-A7D6-20DA-97E801958880}"/>
                  </a:ext>
                </a:extLst>
              </p:cNvPr>
              <p:cNvSpPr txBox="1"/>
              <p:nvPr/>
            </p:nvSpPr>
            <p:spPr>
              <a:xfrm>
                <a:off x="2351797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A158323-57B5-A7D6-20DA-97E801958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797" y="4061412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CDDAB38-D0CA-A522-C291-9F704EA76904}"/>
                  </a:ext>
                </a:extLst>
              </p:cNvPr>
              <p:cNvSpPr txBox="1"/>
              <p:nvPr/>
            </p:nvSpPr>
            <p:spPr>
              <a:xfrm>
                <a:off x="3099984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CDDAB38-D0CA-A522-C291-9F704EA76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984" y="4061412"/>
                <a:ext cx="34889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E9051DB-F387-C2F8-295D-A6A5BEEACF40}"/>
                  </a:ext>
                </a:extLst>
              </p:cNvPr>
              <p:cNvSpPr txBox="1"/>
              <p:nvPr/>
            </p:nvSpPr>
            <p:spPr>
              <a:xfrm>
                <a:off x="3818191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E9051DB-F387-C2F8-295D-A6A5BEEAC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91" y="4061412"/>
                <a:ext cx="34889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1058669-15D9-125E-82A8-13A4CFD52EA4}"/>
                  </a:ext>
                </a:extLst>
              </p:cNvPr>
              <p:cNvSpPr txBox="1"/>
              <p:nvPr/>
            </p:nvSpPr>
            <p:spPr>
              <a:xfrm>
                <a:off x="4489223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1058669-15D9-125E-82A8-13A4CFD52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223" y="4061412"/>
                <a:ext cx="34889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BFA72019-0212-E587-E3C8-9F4932588690}"/>
                  </a:ext>
                </a:extLst>
              </p:cNvPr>
              <p:cNvSpPr txBox="1"/>
              <p:nvPr/>
            </p:nvSpPr>
            <p:spPr>
              <a:xfrm>
                <a:off x="2351797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BFA72019-0212-E587-E3C8-9F4932588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797" y="4726123"/>
                <a:ext cx="34889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12F7182-B500-5F74-2A50-7C95AEFF2485}"/>
                  </a:ext>
                </a:extLst>
              </p:cNvPr>
              <p:cNvSpPr txBox="1"/>
              <p:nvPr/>
            </p:nvSpPr>
            <p:spPr>
              <a:xfrm>
                <a:off x="3099984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12F7182-B500-5F74-2A50-7C95AEFF2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984" y="4726123"/>
                <a:ext cx="34889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83573F1-FC9B-9804-9ED1-414A04632DBF}"/>
                  </a:ext>
                </a:extLst>
              </p:cNvPr>
              <p:cNvSpPr txBox="1"/>
              <p:nvPr/>
            </p:nvSpPr>
            <p:spPr>
              <a:xfrm>
                <a:off x="3818191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83573F1-FC9B-9804-9ED1-414A04632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91" y="4726123"/>
                <a:ext cx="34889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194CF50-13C9-7C76-9EA5-8FDD1D64B24F}"/>
                  </a:ext>
                </a:extLst>
              </p:cNvPr>
              <p:cNvSpPr txBox="1"/>
              <p:nvPr/>
            </p:nvSpPr>
            <p:spPr>
              <a:xfrm>
                <a:off x="4496718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194CF50-13C9-7C76-9EA5-8FDD1D64B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718" y="4726123"/>
                <a:ext cx="348894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1517C348-BA4C-C19B-2FE4-6B46252FD33B}"/>
              </a:ext>
            </a:extLst>
          </p:cNvPr>
          <p:cNvSpPr txBox="1"/>
          <p:nvPr/>
        </p:nvSpPr>
        <p:spPr>
          <a:xfrm>
            <a:off x="2346948" y="2082377"/>
            <a:ext cx="362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</a:t>
            </a:r>
            <a:r>
              <a:rPr lang="en-US" i="1" dirty="0"/>
              <a:t>affinity scores</a:t>
            </a:r>
            <a:endParaRPr 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99364C6-AEB9-68C0-C6A2-B69D94F48D7A}"/>
              </a:ext>
            </a:extLst>
          </p:cNvPr>
          <p:cNvSpPr txBox="1"/>
          <p:nvPr/>
        </p:nvSpPr>
        <p:spPr>
          <a:xfrm>
            <a:off x="6220078" y="2340297"/>
            <a:ext cx="1922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Paper Requirements:</a:t>
            </a:r>
          </a:p>
        </p:txBody>
      </p:sp>
      <p:pic>
        <p:nvPicPr>
          <p:cNvPr id="91" name="Graphic 90" descr="User with solid fill">
            <a:extLst>
              <a:ext uri="{FF2B5EF4-FFF2-40B4-BE49-F238E27FC236}">
                <a16:creationId xmlns:a16="http://schemas.microsoft.com/office/drawing/2014/main" id="{2DA91EBB-7440-3E29-8500-4E743C314F2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328280" y="3144928"/>
            <a:ext cx="662870" cy="662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E3CCB2B-A6C1-BC9F-D060-8D07A1BCCBAC}"/>
                  </a:ext>
                </a:extLst>
              </p:cNvPr>
              <p:cNvSpPr txBox="1"/>
              <p:nvPr/>
            </p:nvSpPr>
            <p:spPr>
              <a:xfrm>
                <a:off x="7070515" y="320893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E3CCB2B-A6C1-BC9F-D060-8D07A1BCC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515" y="3208931"/>
                <a:ext cx="348894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EBF8B24-CFF4-6ECB-186D-1022E400FCB0}"/>
                  </a:ext>
                </a:extLst>
              </p:cNvPr>
              <p:cNvSpPr txBox="1"/>
              <p:nvPr/>
            </p:nvSpPr>
            <p:spPr>
              <a:xfrm>
                <a:off x="8810531" y="2994163"/>
                <a:ext cx="657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EBF8B24-CFF4-6ECB-186D-1022E400F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531" y="2994163"/>
                <a:ext cx="657988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4" name="Graphic 70" descr="Document with solid fill">
            <a:extLst>
              <a:ext uri="{FF2B5EF4-FFF2-40B4-BE49-F238E27FC236}">
                <a16:creationId xmlns:a16="http://schemas.microsoft.com/office/drawing/2014/main" id="{952F6669-675B-F825-F747-D15404EF6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92172" y="3739127"/>
            <a:ext cx="626494" cy="626494"/>
          </a:xfrm>
          <a:prstGeom prst="rect">
            <a:avLst/>
          </a:prstGeom>
        </p:spPr>
      </p:pic>
      <p:pic>
        <p:nvPicPr>
          <p:cNvPr id="95" name="Graphic 71" descr="Document with solid fill">
            <a:extLst>
              <a:ext uri="{FF2B5EF4-FFF2-40B4-BE49-F238E27FC236}">
                <a16:creationId xmlns:a16="http://schemas.microsoft.com/office/drawing/2014/main" id="{D1A5F502-B98E-D7AA-B309-248D50E563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492172" y="3101788"/>
            <a:ext cx="626494" cy="626494"/>
          </a:xfrm>
          <a:prstGeom prst="rect">
            <a:avLst/>
          </a:prstGeom>
        </p:spPr>
      </p:pic>
      <p:pic>
        <p:nvPicPr>
          <p:cNvPr id="96" name="Graphic 71" descr="Document with solid fill">
            <a:extLst>
              <a:ext uri="{FF2B5EF4-FFF2-40B4-BE49-F238E27FC236}">
                <a16:creationId xmlns:a16="http://schemas.microsoft.com/office/drawing/2014/main" id="{8C42ED26-A815-3E1D-914D-CAED76B446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92172" y="4376466"/>
            <a:ext cx="626494" cy="626494"/>
          </a:xfrm>
          <a:prstGeom prst="rect">
            <a:avLst/>
          </a:prstGeom>
        </p:spPr>
      </p:pic>
      <p:pic>
        <p:nvPicPr>
          <p:cNvPr id="97" name="Graphic 96" descr="User with solid fill">
            <a:extLst>
              <a:ext uri="{FF2B5EF4-FFF2-40B4-BE49-F238E27FC236}">
                <a16:creationId xmlns:a16="http://schemas.microsoft.com/office/drawing/2014/main" id="{6B9AA8A3-C1C2-0906-D438-E229E29C11C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325571" y="3744378"/>
            <a:ext cx="662870" cy="662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5988D5D-D2A4-8D23-97D8-861BA4005FA1}"/>
                  </a:ext>
                </a:extLst>
              </p:cNvPr>
              <p:cNvSpPr txBox="1"/>
              <p:nvPr/>
            </p:nvSpPr>
            <p:spPr>
              <a:xfrm>
                <a:off x="7067806" y="3808381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5988D5D-D2A4-8D23-97D8-861BA4005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806" y="3808381"/>
                <a:ext cx="348894" cy="53486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9" name="Graphic 98" descr="User with solid fill">
            <a:extLst>
              <a:ext uri="{FF2B5EF4-FFF2-40B4-BE49-F238E27FC236}">
                <a16:creationId xmlns:a16="http://schemas.microsoft.com/office/drawing/2014/main" id="{2E28A6AD-664B-758A-340D-49BB4D35138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332734" y="4362663"/>
            <a:ext cx="662870" cy="662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CD9F0893-34EC-D96D-4BBA-F698E5DB1FF0}"/>
                  </a:ext>
                </a:extLst>
              </p:cNvPr>
              <p:cNvSpPr txBox="1"/>
              <p:nvPr/>
            </p:nvSpPr>
            <p:spPr>
              <a:xfrm>
                <a:off x="7074969" y="4426666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CD9F0893-34EC-D96D-4BBA-F698E5DB1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969" y="4426666"/>
                <a:ext cx="348894" cy="53486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>
            <a:extLst>
              <a:ext uri="{FF2B5EF4-FFF2-40B4-BE49-F238E27FC236}">
                <a16:creationId xmlns:a16="http://schemas.microsoft.com/office/drawing/2014/main" id="{70533B76-EF44-B11B-88F4-A0DD079D51D6}"/>
              </a:ext>
            </a:extLst>
          </p:cNvPr>
          <p:cNvSpPr txBox="1"/>
          <p:nvPr/>
        </p:nvSpPr>
        <p:spPr>
          <a:xfrm>
            <a:off x="7988441" y="2242590"/>
            <a:ext cx="1922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Reviewer Load Bounds:</a:t>
            </a:r>
          </a:p>
        </p:txBody>
      </p:sp>
      <p:pic>
        <p:nvPicPr>
          <p:cNvPr id="102" name="Graphic 71" descr="Document with solid fill">
            <a:extLst>
              <a:ext uri="{FF2B5EF4-FFF2-40B4-BE49-F238E27FC236}">
                <a16:creationId xmlns:a16="http://schemas.microsoft.com/office/drawing/2014/main" id="{B0B13BE5-FCC5-4054-2A1D-CCBAB31D151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447594" y="2953775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A6EDC6E-5E68-EA82-F4B1-10C35889AD5C}"/>
                  </a:ext>
                </a:extLst>
              </p:cNvPr>
              <p:cNvSpPr txBox="1"/>
              <p:nvPr/>
            </p:nvSpPr>
            <p:spPr>
              <a:xfrm>
                <a:off x="8801088" y="3569960"/>
                <a:ext cx="657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A6EDC6E-5E68-EA82-F4B1-10C35889A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088" y="3569960"/>
                <a:ext cx="657988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4" name="Graphic 71" descr="Document with solid fill">
            <a:extLst>
              <a:ext uri="{FF2B5EF4-FFF2-40B4-BE49-F238E27FC236}">
                <a16:creationId xmlns:a16="http://schemas.microsoft.com/office/drawing/2014/main" id="{1EA639FD-5F87-C867-23AB-AE64C9D10AC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438151" y="3529572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B7F802-4856-578E-C3DC-AF656D8F4284}"/>
                  </a:ext>
                </a:extLst>
              </p:cNvPr>
              <p:cNvSpPr txBox="1"/>
              <p:nvPr/>
            </p:nvSpPr>
            <p:spPr>
              <a:xfrm>
                <a:off x="8808251" y="4169944"/>
                <a:ext cx="657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1B7F802-4856-578E-C3DC-AF656D8F4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251" y="4169944"/>
                <a:ext cx="657988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6" name="Graphic 71" descr="Document with solid fill">
            <a:extLst>
              <a:ext uri="{FF2B5EF4-FFF2-40B4-BE49-F238E27FC236}">
                <a16:creationId xmlns:a16="http://schemas.microsoft.com/office/drawing/2014/main" id="{FE29C28B-47C2-20E3-28E0-4A627B042FA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445314" y="4129556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5445F018-D288-80CF-168C-76EA279C33BF}"/>
                  </a:ext>
                </a:extLst>
              </p:cNvPr>
              <p:cNvSpPr txBox="1"/>
              <p:nvPr/>
            </p:nvSpPr>
            <p:spPr>
              <a:xfrm>
                <a:off x="8827358" y="4838598"/>
                <a:ext cx="657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5445F018-D288-80CF-168C-76EA279C3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358" y="4838598"/>
                <a:ext cx="657988" cy="52322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8" name="Graphic 107" descr="Document with solid fill">
            <a:extLst>
              <a:ext uri="{FF2B5EF4-FFF2-40B4-BE49-F238E27FC236}">
                <a16:creationId xmlns:a16="http://schemas.microsoft.com/office/drawing/2014/main" id="{D378CEB3-EC17-B653-6219-8D20DAF54AA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464421" y="4798210"/>
            <a:ext cx="626494" cy="626494"/>
          </a:xfrm>
          <a:prstGeom prst="rect">
            <a:avLst/>
          </a:prstGeom>
        </p:spPr>
      </p:pic>
      <p:pic>
        <p:nvPicPr>
          <p:cNvPr id="109" name="Graphic 108" descr="User with solid fill">
            <a:extLst>
              <a:ext uri="{FF2B5EF4-FFF2-40B4-BE49-F238E27FC236}">
                <a16:creationId xmlns:a16="http://schemas.microsoft.com/office/drawing/2014/main" id="{9B35C42F-4522-A229-305E-B0F82B39E20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628512" y="2639958"/>
            <a:ext cx="745830" cy="745830"/>
          </a:xfrm>
          <a:prstGeom prst="rect">
            <a:avLst/>
          </a:prstGeom>
        </p:spPr>
      </p:pic>
      <p:pic>
        <p:nvPicPr>
          <p:cNvPr id="110" name="Graphic 109" descr="User with solid fill">
            <a:extLst>
              <a:ext uri="{FF2B5EF4-FFF2-40B4-BE49-F238E27FC236}">
                <a16:creationId xmlns:a16="http://schemas.microsoft.com/office/drawing/2014/main" id="{86130E69-113C-7D79-DD24-7F539EED4DA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305210" y="2639958"/>
            <a:ext cx="745830" cy="745830"/>
          </a:xfrm>
          <a:prstGeom prst="rect">
            <a:avLst/>
          </a:prstGeom>
        </p:spPr>
      </p:pic>
      <p:pic>
        <p:nvPicPr>
          <p:cNvPr id="111" name="Graphic 110" descr="User with solid fill">
            <a:extLst>
              <a:ext uri="{FF2B5EF4-FFF2-40B4-BE49-F238E27FC236}">
                <a16:creationId xmlns:a16="http://schemas.microsoft.com/office/drawing/2014/main" id="{0F37AEE5-DE24-7E35-6C24-5BD089461C28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2151802" y="2639959"/>
            <a:ext cx="745830" cy="745830"/>
          </a:xfrm>
          <a:prstGeom prst="rect">
            <a:avLst/>
          </a:prstGeom>
        </p:spPr>
      </p:pic>
      <p:pic>
        <p:nvPicPr>
          <p:cNvPr id="112" name="Graphic 111" descr="User with solid fill">
            <a:extLst>
              <a:ext uri="{FF2B5EF4-FFF2-40B4-BE49-F238E27FC236}">
                <a16:creationId xmlns:a16="http://schemas.microsoft.com/office/drawing/2014/main" id="{39CC9FC4-5B13-3E8A-F3CD-22A6D540CE16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2897773" y="2639958"/>
            <a:ext cx="745830" cy="745830"/>
          </a:xfrm>
          <a:prstGeom prst="rect">
            <a:avLst/>
          </a:prstGeom>
        </p:spPr>
      </p:pic>
      <p:pic>
        <p:nvPicPr>
          <p:cNvPr id="113" name="Graphic 112" descr="User with solid fill">
            <a:extLst>
              <a:ext uri="{FF2B5EF4-FFF2-40B4-BE49-F238E27FC236}">
                <a16:creationId xmlns:a16="http://schemas.microsoft.com/office/drawing/2014/main" id="{50C09233-1715-DD5A-EE99-B866B4EC737F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8148669" y="4119722"/>
            <a:ext cx="745830" cy="745830"/>
          </a:xfrm>
          <a:prstGeom prst="rect">
            <a:avLst/>
          </a:prstGeom>
        </p:spPr>
      </p:pic>
      <p:pic>
        <p:nvPicPr>
          <p:cNvPr id="114" name="Graphic 113" descr="User with solid fill">
            <a:extLst>
              <a:ext uri="{FF2B5EF4-FFF2-40B4-BE49-F238E27FC236}">
                <a16:creationId xmlns:a16="http://schemas.microsoft.com/office/drawing/2014/main" id="{C84009AF-D050-9176-9D83-36517FB40BC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8146316" y="4724367"/>
            <a:ext cx="745830" cy="745830"/>
          </a:xfrm>
          <a:prstGeom prst="rect">
            <a:avLst/>
          </a:prstGeom>
        </p:spPr>
      </p:pic>
      <p:pic>
        <p:nvPicPr>
          <p:cNvPr id="115" name="Graphic 114" descr="User with solid fill">
            <a:extLst>
              <a:ext uri="{FF2B5EF4-FFF2-40B4-BE49-F238E27FC236}">
                <a16:creationId xmlns:a16="http://schemas.microsoft.com/office/drawing/2014/main" id="{C33A5A6A-1E86-E59B-754D-1850B6F451C2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8128583" y="2857652"/>
            <a:ext cx="745830" cy="745830"/>
          </a:xfrm>
          <a:prstGeom prst="rect">
            <a:avLst/>
          </a:prstGeom>
        </p:spPr>
      </p:pic>
      <p:pic>
        <p:nvPicPr>
          <p:cNvPr id="116" name="Graphic 115" descr="User with solid fill">
            <a:extLst>
              <a:ext uri="{FF2B5EF4-FFF2-40B4-BE49-F238E27FC236}">
                <a16:creationId xmlns:a16="http://schemas.microsoft.com/office/drawing/2014/main" id="{2409B8F9-AB8A-38DD-F07F-47550B349B8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8141506" y="3469904"/>
            <a:ext cx="745830" cy="745830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CA2A3D3C-A376-2E09-0702-A015DAA652A4}"/>
              </a:ext>
            </a:extLst>
          </p:cNvPr>
          <p:cNvSpPr txBox="1"/>
          <p:nvPr/>
        </p:nvSpPr>
        <p:spPr>
          <a:xfrm>
            <a:off x="5601865" y="5783283"/>
            <a:ext cx="3295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Assume uniform for now, </a:t>
            </a:r>
          </a:p>
          <a:p>
            <a:pPr algn="ctr"/>
            <a:r>
              <a:rPr lang="en-US" dirty="0"/>
              <a:t>general case later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1DE332AC-594F-6A65-56EF-0027B0249899}"/>
              </a:ext>
            </a:extLst>
          </p:cNvPr>
          <p:cNvCxnSpPr>
            <a:cxnSpLocks/>
          </p:cNvCxnSpPr>
          <p:nvPr/>
        </p:nvCxnSpPr>
        <p:spPr>
          <a:xfrm flipV="1">
            <a:off x="7249416" y="5212000"/>
            <a:ext cx="0" cy="516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580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B4CD-50D7-8D8B-6CF9-6C098993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Reviewer Assignment Problem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5A5BB30-EB47-F081-BA93-BBB66A183500}"/>
              </a:ext>
            </a:extLst>
          </p:cNvPr>
          <p:cNvSpPr/>
          <p:nvPr/>
        </p:nvSpPr>
        <p:spPr>
          <a:xfrm>
            <a:off x="1347537" y="5662863"/>
            <a:ext cx="3785937" cy="830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Goal: </a:t>
            </a:r>
          </a:p>
          <a:p>
            <a:pPr algn="ctr"/>
            <a:r>
              <a:rPr lang="en-US" dirty="0"/>
              <a:t>Allocation of reviewers to papers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626BE86-81C7-B0CB-A1A5-6036785FCC17}"/>
              </a:ext>
            </a:extLst>
          </p:cNvPr>
          <p:cNvSpPr/>
          <p:nvPr/>
        </p:nvSpPr>
        <p:spPr>
          <a:xfrm>
            <a:off x="2313446" y="3437568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BAB48D5-A231-E8A9-CE97-EB4B9627ACFA}"/>
                  </a:ext>
                </a:extLst>
              </p:cNvPr>
              <p:cNvSpPr txBox="1"/>
              <p:nvPr/>
            </p:nvSpPr>
            <p:spPr>
              <a:xfrm>
                <a:off x="10316308" y="3359458"/>
                <a:ext cx="16356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Reviewers can be assigned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x to any paper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BAB48D5-A231-E8A9-CE97-EB4B9627A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6308" y="3359458"/>
                <a:ext cx="1635648" cy="1200329"/>
              </a:xfrm>
              <a:prstGeom prst="rect">
                <a:avLst/>
              </a:prstGeom>
              <a:blipFill>
                <a:blip r:embed="rId2"/>
                <a:stretch>
                  <a:fillRect t="-2030" b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Graphic 70" descr="Document with solid fill">
            <a:extLst>
              <a:ext uri="{FF2B5EF4-FFF2-40B4-BE49-F238E27FC236}">
                <a16:creationId xmlns:a16="http://schemas.microsoft.com/office/drawing/2014/main" id="{0C847F92-6B9A-E7F5-FC24-E41F7DF5F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2759" y="3988403"/>
            <a:ext cx="626494" cy="626494"/>
          </a:xfrm>
          <a:prstGeom prst="rect">
            <a:avLst/>
          </a:prstGeom>
        </p:spPr>
      </p:pic>
      <p:pic>
        <p:nvPicPr>
          <p:cNvPr id="82" name="Graphic 71" descr="Document with solid fill">
            <a:extLst>
              <a:ext uri="{FF2B5EF4-FFF2-40B4-BE49-F238E27FC236}">
                <a16:creationId xmlns:a16="http://schemas.microsoft.com/office/drawing/2014/main" id="{21E00A68-76ED-63A8-C26E-3ADC39306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2759" y="3351064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0E1C1D5-8013-35D4-0707-AD12A316477D}"/>
                  </a:ext>
                </a:extLst>
              </p:cNvPr>
              <p:cNvSpPr txBox="1"/>
              <p:nvPr/>
            </p:nvSpPr>
            <p:spPr>
              <a:xfrm>
                <a:off x="2351797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0E1C1D5-8013-35D4-0707-AD12A3164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797" y="3385789"/>
                <a:ext cx="3488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76EC66F-00A4-403F-2A1A-C1D5521EDC23}"/>
                  </a:ext>
                </a:extLst>
              </p:cNvPr>
              <p:cNvSpPr txBox="1"/>
              <p:nvPr/>
            </p:nvSpPr>
            <p:spPr>
              <a:xfrm>
                <a:off x="3099984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76EC66F-00A4-403F-2A1A-C1D5521ED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984" y="3385789"/>
                <a:ext cx="3488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A2EA610-CC96-616C-4A38-8E3992ADE274}"/>
                  </a:ext>
                </a:extLst>
              </p:cNvPr>
              <p:cNvSpPr txBox="1"/>
              <p:nvPr/>
            </p:nvSpPr>
            <p:spPr>
              <a:xfrm>
                <a:off x="3818191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A2EA610-CC96-616C-4A38-8E3992ADE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91" y="3385789"/>
                <a:ext cx="3488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33608B0-167A-C25C-BD39-C7030CEE59A5}"/>
                  </a:ext>
                </a:extLst>
              </p:cNvPr>
              <p:cNvSpPr txBox="1"/>
              <p:nvPr/>
            </p:nvSpPr>
            <p:spPr>
              <a:xfrm>
                <a:off x="4496718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33608B0-167A-C25C-BD39-C7030CEE5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718" y="3385789"/>
                <a:ext cx="34889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7" name="Graphic 71" descr="Document with solid fill">
            <a:extLst>
              <a:ext uri="{FF2B5EF4-FFF2-40B4-BE49-F238E27FC236}">
                <a16:creationId xmlns:a16="http://schemas.microsoft.com/office/drawing/2014/main" id="{A49FAC41-F05A-93F2-EAC5-4903752FF7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62759" y="4625742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4428101-1B03-63C1-DC2E-85EE889D1C2E}"/>
                  </a:ext>
                </a:extLst>
              </p:cNvPr>
              <p:cNvSpPr txBox="1"/>
              <p:nvPr/>
            </p:nvSpPr>
            <p:spPr>
              <a:xfrm>
                <a:off x="2351797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4428101-1B03-63C1-DC2E-85EE889D1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797" y="4061412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CA9F02A-A85F-079A-192A-EACF26DC875D}"/>
                  </a:ext>
                </a:extLst>
              </p:cNvPr>
              <p:cNvSpPr txBox="1"/>
              <p:nvPr/>
            </p:nvSpPr>
            <p:spPr>
              <a:xfrm>
                <a:off x="3099984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CA9F02A-A85F-079A-192A-EACF26DC8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984" y="4061412"/>
                <a:ext cx="34889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9FFE84E-7345-1140-C3A7-B0AAB58CA260}"/>
                  </a:ext>
                </a:extLst>
              </p:cNvPr>
              <p:cNvSpPr txBox="1"/>
              <p:nvPr/>
            </p:nvSpPr>
            <p:spPr>
              <a:xfrm>
                <a:off x="3818191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9FFE84E-7345-1140-C3A7-B0AAB58CA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91" y="4061412"/>
                <a:ext cx="34889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6399FE2-FE76-0EBC-8C1D-E1F3FB8CB5F0}"/>
                  </a:ext>
                </a:extLst>
              </p:cNvPr>
              <p:cNvSpPr txBox="1"/>
              <p:nvPr/>
            </p:nvSpPr>
            <p:spPr>
              <a:xfrm>
                <a:off x="4489223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6399FE2-FE76-0EBC-8C1D-E1F3FB8CB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223" y="4061412"/>
                <a:ext cx="34889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4E52E27-8B31-0FCE-117F-0BB0F441DF67}"/>
                  </a:ext>
                </a:extLst>
              </p:cNvPr>
              <p:cNvSpPr txBox="1"/>
              <p:nvPr/>
            </p:nvSpPr>
            <p:spPr>
              <a:xfrm>
                <a:off x="2351797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4E52E27-8B31-0FCE-117F-0BB0F441D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797" y="4726123"/>
                <a:ext cx="34889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BFF601E-6E78-A709-B556-D24FB919E128}"/>
                  </a:ext>
                </a:extLst>
              </p:cNvPr>
              <p:cNvSpPr txBox="1"/>
              <p:nvPr/>
            </p:nvSpPr>
            <p:spPr>
              <a:xfrm>
                <a:off x="3099984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BFF601E-6E78-A709-B556-D24FB919E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984" y="4726123"/>
                <a:ext cx="34889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1A62C67-048F-8121-3DD4-E5AF549034AD}"/>
                  </a:ext>
                </a:extLst>
              </p:cNvPr>
              <p:cNvSpPr txBox="1"/>
              <p:nvPr/>
            </p:nvSpPr>
            <p:spPr>
              <a:xfrm>
                <a:off x="3818191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1A62C67-048F-8121-3DD4-E5AF54903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91" y="4726123"/>
                <a:ext cx="34889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D38152F-26D5-6021-02BC-96F4F163AFF8}"/>
                  </a:ext>
                </a:extLst>
              </p:cNvPr>
              <p:cNvSpPr txBox="1"/>
              <p:nvPr/>
            </p:nvSpPr>
            <p:spPr>
              <a:xfrm>
                <a:off x="4496718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D38152F-26D5-6021-02BC-96F4F163A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718" y="4726123"/>
                <a:ext cx="348894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6096CDC0-82CC-FEE3-0732-B645FBF4362F}"/>
              </a:ext>
            </a:extLst>
          </p:cNvPr>
          <p:cNvSpPr txBox="1"/>
          <p:nvPr/>
        </p:nvSpPr>
        <p:spPr>
          <a:xfrm>
            <a:off x="2346948" y="2082377"/>
            <a:ext cx="362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</a:t>
            </a:r>
            <a:r>
              <a:rPr lang="en-US" i="1" dirty="0"/>
              <a:t>affinity scores</a:t>
            </a:r>
            <a:endParaRPr 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8A9E8DC-9BB7-46B0-9CD9-CBE96C6EAA25}"/>
              </a:ext>
            </a:extLst>
          </p:cNvPr>
          <p:cNvSpPr txBox="1"/>
          <p:nvPr/>
        </p:nvSpPr>
        <p:spPr>
          <a:xfrm>
            <a:off x="6220078" y="2340297"/>
            <a:ext cx="1922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Paper Requirements:</a:t>
            </a:r>
          </a:p>
        </p:txBody>
      </p:sp>
      <p:pic>
        <p:nvPicPr>
          <p:cNvPr id="98" name="Graphic 97" descr="User with solid fill">
            <a:extLst>
              <a:ext uri="{FF2B5EF4-FFF2-40B4-BE49-F238E27FC236}">
                <a16:creationId xmlns:a16="http://schemas.microsoft.com/office/drawing/2014/main" id="{C4649814-7920-ADB1-F863-B0E4789C5BF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328280" y="3144928"/>
            <a:ext cx="662870" cy="662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CF12CEB-278E-5634-5FA5-425D5EDAAECE}"/>
                  </a:ext>
                </a:extLst>
              </p:cNvPr>
              <p:cNvSpPr txBox="1"/>
              <p:nvPr/>
            </p:nvSpPr>
            <p:spPr>
              <a:xfrm>
                <a:off x="7070515" y="320893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CF12CEB-278E-5634-5FA5-425D5EDAA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515" y="3208931"/>
                <a:ext cx="348894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DF10AFD7-0B2F-B752-6626-ED320775D7F1}"/>
                  </a:ext>
                </a:extLst>
              </p:cNvPr>
              <p:cNvSpPr txBox="1"/>
              <p:nvPr/>
            </p:nvSpPr>
            <p:spPr>
              <a:xfrm>
                <a:off x="8810531" y="2994163"/>
                <a:ext cx="657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DF10AFD7-0B2F-B752-6626-ED320775D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531" y="2994163"/>
                <a:ext cx="657988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1" name="Graphic 70" descr="Document with solid fill">
            <a:extLst>
              <a:ext uri="{FF2B5EF4-FFF2-40B4-BE49-F238E27FC236}">
                <a16:creationId xmlns:a16="http://schemas.microsoft.com/office/drawing/2014/main" id="{EA1372A9-FD04-6E87-BAC6-2B13BC172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92172" y="3739127"/>
            <a:ext cx="626494" cy="626494"/>
          </a:xfrm>
          <a:prstGeom prst="rect">
            <a:avLst/>
          </a:prstGeom>
        </p:spPr>
      </p:pic>
      <p:pic>
        <p:nvPicPr>
          <p:cNvPr id="102" name="Graphic 71" descr="Document with solid fill">
            <a:extLst>
              <a:ext uri="{FF2B5EF4-FFF2-40B4-BE49-F238E27FC236}">
                <a16:creationId xmlns:a16="http://schemas.microsoft.com/office/drawing/2014/main" id="{E6391BDE-4DE8-122F-71CB-D941DA499C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492172" y="3101788"/>
            <a:ext cx="626494" cy="626494"/>
          </a:xfrm>
          <a:prstGeom prst="rect">
            <a:avLst/>
          </a:prstGeom>
        </p:spPr>
      </p:pic>
      <p:pic>
        <p:nvPicPr>
          <p:cNvPr id="103" name="Graphic 71" descr="Document with solid fill">
            <a:extLst>
              <a:ext uri="{FF2B5EF4-FFF2-40B4-BE49-F238E27FC236}">
                <a16:creationId xmlns:a16="http://schemas.microsoft.com/office/drawing/2014/main" id="{67C255D5-E6B2-9DA5-7E50-E14FF04F2D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92172" y="4376466"/>
            <a:ext cx="626494" cy="626494"/>
          </a:xfrm>
          <a:prstGeom prst="rect">
            <a:avLst/>
          </a:prstGeom>
        </p:spPr>
      </p:pic>
      <p:pic>
        <p:nvPicPr>
          <p:cNvPr id="104" name="Graphic 103" descr="User with solid fill">
            <a:extLst>
              <a:ext uri="{FF2B5EF4-FFF2-40B4-BE49-F238E27FC236}">
                <a16:creationId xmlns:a16="http://schemas.microsoft.com/office/drawing/2014/main" id="{29B27540-123B-ECF4-D888-E5D416F4063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325571" y="3744378"/>
            <a:ext cx="662870" cy="662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C1FD5934-0232-3368-3CBE-7F1487C63E2F}"/>
                  </a:ext>
                </a:extLst>
              </p:cNvPr>
              <p:cNvSpPr txBox="1"/>
              <p:nvPr/>
            </p:nvSpPr>
            <p:spPr>
              <a:xfrm>
                <a:off x="7067806" y="3808381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C1FD5934-0232-3368-3CBE-7F1487C63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806" y="3808381"/>
                <a:ext cx="348894" cy="53486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6" name="Graphic 105" descr="User with solid fill">
            <a:extLst>
              <a:ext uri="{FF2B5EF4-FFF2-40B4-BE49-F238E27FC236}">
                <a16:creationId xmlns:a16="http://schemas.microsoft.com/office/drawing/2014/main" id="{77621851-48D4-07C4-2A67-B18A97237CB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332734" y="4362663"/>
            <a:ext cx="662870" cy="662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230F00E1-1E50-E2D5-6A4B-BE298B797A55}"/>
                  </a:ext>
                </a:extLst>
              </p:cNvPr>
              <p:cNvSpPr txBox="1"/>
              <p:nvPr/>
            </p:nvSpPr>
            <p:spPr>
              <a:xfrm>
                <a:off x="7074969" y="4426666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230F00E1-1E50-E2D5-6A4B-BE298B797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969" y="4426666"/>
                <a:ext cx="348894" cy="53486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TextBox 107">
            <a:extLst>
              <a:ext uri="{FF2B5EF4-FFF2-40B4-BE49-F238E27FC236}">
                <a16:creationId xmlns:a16="http://schemas.microsoft.com/office/drawing/2014/main" id="{F4604212-13E1-EAF3-4E5B-A72179392F13}"/>
              </a:ext>
            </a:extLst>
          </p:cNvPr>
          <p:cNvSpPr txBox="1"/>
          <p:nvPr/>
        </p:nvSpPr>
        <p:spPr>
          <a:xfrm>
            <a:off x="7988441" y="2242590"/>
            <a:ext cx="1922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Reviewer Load Bounds:</a:t>
            </a:r>
          </a:p>
        </p:txBody>
      </p:sp>
      <p:pic>
        <p:nvPicPr>
          <p:cNvPr id="109" name="Graphic 71" descr="Document with solid fill">
            <a:extLst>
              <a:ext uri="{FF2B5EF4-FFF2-40B4-BE49-F238E27FC236}">
                <a16:creationId xmlns:a16="http://schemas.microsoft.com/office/drawing/2014/main" id="{524027C8-896B-0AD8-FD91-8D5237C1B33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447594" y="2953775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B3920A3-1822-101D-14A5-170C1366DCAC}"/>
                  </a:ext>
                </a:extLst>
              </p:cNvPr>
              <p:cNvSpPr txBox="1"/>
              <p:nvPr/>
            </p:nvSpPr>
            <p:spPr>
              <a:xfrm>
                <a:off x="8801088" y="3569960"/>
                <a:ext cx="657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B3920A3-1822-101D-14A5-170C1366D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088" y="3569960"/>
                <a:ext cx="657988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1" name="Graphic 71" descr="Document with solid fill">
            <a:extLst>
              <a:ext uri="{FF2B5EF4-FFF2-40B4-BE49-F238E27FC236}">
                <a16:creationId xmlns:a16="http://schemas.microsoft.com/office/drawing/2014/main" id="{02795F75-1AB1-BE55-437E-E06BC9023B5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438151" y="3529572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FC2AE4CB-2C69-59D1-5811-F22625F75D3D}"/>
                  </a:ext>
                </a:extLst>
              </p:cNvPr>
              <p:cNvSpPr txBox="1"/>
              <p:nvPr/>
            </p:nvSpPr>
            <p:spPr>
              <a:xfrm>
                <a:off x="8808251" y="4169944"/>
                <a:ext cx="657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FC2AE4CB-2C69-59D1-5811-F22625F75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251" y="4169944"/>
                <a:ext cx="657988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3" name="Graphic 71" descr="Document with solid fill">
            <a:extLst>
              <a:ext uri="{FF2B5EF4-FFF2-40B4-BE49-F238E27FC236}">
                <a16:creationId xmlns:a16="http://schemas.microsoft.com/office/drawing/2014/main" id="{59E98969-3655-3ADC-1564-664E4CD4C4C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445314" y="4129556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AC2BE5E4-95DB-7C4E-4AF5-23CFB60A5A60}"/>
                  </a:ext>
                </a:extLst>
              </p:cNvPr>
              <p:cNvSpPr txBox="1"/>
              <p:nvPr/>
            </p:nvSpPr>
            <p:spPr>
              <a:xfrm>
                <a:off x="8827358" y="4838598"/>
                <a:ext cx="657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AC2BE5E4-95DB-7C4E-4AF5-23CFB60A5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358" y="4838598"/>
                <a:ext cx="657988" cy="52322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5" name="Graphic 114" descr="Document with solid fill">
            <a:extLst>
              <a:ext uri="{FF2B5EF4-FFF2-40B4-BE49-F238E27FC236}">
                <a16:creationId xmlns:a16="http://schemas.microsoft.com/office/drawing/2014/main" id="{0DAF75A5-08AD-464E-61E7-BA8DF907BFE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464421" y="4798210"/>
            <a:ext cx="626494" cy="626494"/>
          </a:xfrm>
          <a:prstGeom prst="rect">
            <a:avLst/>
          </a:prstGeom>
        </p:spPr>
      </p:pic>
      <p:pic>
        <p:nvPicPr>
          <p:cNvPr id="116" name="Graphic 115" descr="User with solid fill">
            <a:extLst>
              <a:ext uri="{FF2B5EF4-FFF2-40B4-BE49-F238E27FC236}">
                <a16:creationId xmlns:a16="http://schemas.microsoft.com/office/drawing/2014/main" id="{E261DAB2-99D8-3A07-8E10-6B0CAAD7C66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628512" y="2639958"/>
            <a:ext cx="745830" cy="745830"/>
          </a:xfrm>
          <a:prstGeom prst="rect">
            <a:avLst/>
          </a:prstGeom>
        </p:spPr>
      </p:pic>
      <p:pic>
        <p:nvPicPr>
          <p:cNvPr id="117" name="Graphic 116" descr="User with solid fill">
            <a:extLst>
              <a:ext uri="{FF2B5EF4-FFF2-40B4-BE49-F238E27FC236}">
                <a16:creationId xmlns:a16="http://schemas.microsoft.com/office/drawing/2014/main" id="{66EE0629-1CBA-155C-B21F-8B2E7257B578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305210" y="2639958"/>
            <a:ext cx="745830" cy="745830"/>
          </a:xfrm>
          <a:prstGeom prst="rect">
            <a:avLst/>
          </a:prstGeom>
        </p:spPr>
      </p:pic>
      <p:pic>
        <p:nvPicPr>
          <p:cNvPr id="118" name="Graphic 117" descr="User with solid fill">
            <a:extLst>
              <a:ext uri="{FF2B5EF4-FFF2-40B4-BE49-F238E27FC236}">
                <a16:creationId xmlns:a16="http://schemas.microsoft.com/office/drawing/2014/main" id="{C3FB1E96-EC87-1886-18CD-A0BDBDF0B22C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2151802" y="2639959"/>
            <a:ext cx="745830" cy="745830"/>
          </a:xfrm>
          <a:prstGeom prst="rect">
            <a:avLst/>
          </a:prstGeom>
        </p:spPr>
      </p:pic>
      <p:pic>
        <p:nvPicPr>
          <p:cNvPr id="119" name="Graphic 118" descr="User with solid fill">
            <a:extLst>
              <a:ext uri="{FF2B5EF4-FFF2-40B4-BE49-F238E27FC236}">
                <a16:creationId xmlns:a16="http://schemas.microsoft.com/office/drawing/2014/main" id="{A8161859-D8C6-1A77-3A97-06E372AD3A2B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2897773" y="2639958"/>
            <a:ext cx="745830" cy="745830"/>
          </a:xfrm>
          <a:prstGeom prst="rect">
            <a:avLst/>
          </a:prstGeom>
        </p:spPr>
      </p:pic>
      <p:pic>
        <p:nvPicPr>
          <p:cNvPr id="120" name="Graphic 119" descr="User with solid fill">
            <a:extLst>
              <a:ext uri="{FF2B5EF4-FFF2-40B4-BE49-F238E27FC236}">
                <a16:creationId xmlns:a16="http://schemas.microsoft.com/office/drawing/2014/main" id="{61D33560-AE2C-50B4-5771-44F22B25F99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8148669" y="4119722"/>
            <a:ext cx="745830" cy="745830"/>
          </a:xfrm>
          <a:prstGeom prst="rect">
            <a:avLst/>
          </a:prstGeom>
        </p:spPr>
      </p:pic>
      <p:pic>
        <p:nvPicPr>
          <p:cNvPr id="121" name="Graphic 120" descr="User with solid fill">
            <a:extLst>
              <a:ext uri="{FF2B5EF4-FFF2-40B4-BE49-F238E27FC236}">
                <a16:creationId xmlns:a16="http://schemas.microsoft.com/office/drawing/2014/main" id="{643DF52D-5FAC-C4D9-ADBF-C5E61D8E7167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8146316" y="4724367"/>
            <a:ext cx="745830" cy="745830"/>
          </a:xfrm>
          <a:prstGeom prst="rect">
            <a:avLst/>
          </a:prstGeom>
        </p:spPr>
      </p:pic>
      <p:pic>
        <p:nvPicPr>
          <p:cNvPr id="122" name="Graphic 121" descr="User with solid fill">
            <a:extLst>
              <a:ext uri="{FF2B5EF4-FFF2-40B4-BE49-F238E27FC236}">
                <a16:creationId xmlns:a16="http://schemas.microsoft.com/office/drawing/2014/main" id="{EA1B1EEB-522E-3F1E-1FDC-037316718B94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8128583" y="2857652"/>
            <a:ext cx="745830" cy="745830"/>
          </a:xfrm>
          <a:prstGeom prst="rect">
            <a:avLst/>
          </a:prstGeom>
        </p:spPr>
      </p:pic>
      <p:pic>
        <p:nvPicPr>
          <p:cNvPr id="123" name="Graphic 122" descr="User with solid fill">
            <a:extLst>
              <a:ext uri="{FF2B5EF4-FFF2-40B4-BE49-F238E27FC236}">
                <a16:creationId xmlns:a16="http://schemas.microsoft.com/office/drawing/2014/main" id="{3B3B8CAA-0A8C-726C-8C9F-34F2096CF8E9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8141506" y="3469904"/>
            <a:ext cx="745830" cy="745830"/>
          </a:xfrm>
          <a:prstGeom prst="rect">
            <a:avLst/>
          </a:prstGeom>
        </p:spPr>
      </p:pic>
      <p:sp>
        <p:nvSpPr>
          <p:cNvPr id="124" name="Oval 123">
            <a:extLst>
              <a:ext uri="{FF2B5EF4-FFF2-40B4-BE49-F238E27FC236}">
                <a16:creationId xmlns:a16="http://schemas.microsoft.com/office/drawing/2014/main" id="{DC4DA3E8-8121-E6BB-AEE5-C4D3885987FD}"/>
              </a:ext>
            </a:extLst>
          </p:cNvPr>
          <p:cNvSpPr/>
          <p:nvPr/>
        </p:nvSpPr>
        <p:spPr>
          <a:xfrm>
            <a:off x="3078527" y="3451253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9AA0F374-9BE9-4248-70B4-D8C18B9E8590}"/>
              </a:ext>
            </a:extLst>
          </p:cNvPr>
          <p:cNvSpPr/>
          <p:nvPr/>
        </p:nvSpPr>
        <p:spPr>
          <a:xfrm>
            <a:off x="2314128" y="4103299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1FFCFE3B-70A4-3679-5BC9-9E5A712FC61E}"/>
              </a:ext>
            </a:extLst>
          </p:cNvPr>
          <p:cNvSpPr/>
          <p:nvPr/>
        </p:nvSpPr>
        <p:spPr>
          <a:xfrm>
            <a:off x="3078526" y="4790065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0D4D0EFF-16A8-4B87-1931-B34BE13C7B78}"/>
              </a:ext>
            </a:extLst>
          </p:cNvPr>
          <p:cNvSpPr/>
          <p:nvPr/>
        </p:nvSpPr>
        <p:spPr>
          <a:xfrm>
            <a:off x="4456695" y="4119722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7CECD2FC-D409-D6A5-5F30-C837479C8725}"/>
              </a:ext>
            </a:extLst>
          </p:cNvPr>
          <p:cNvSpPr/>
          <p:nvPr/>
        </p:nvSpPr>
        <p:spPr>
          <a:xfrm>
            <a:off x="4454892" y="4763332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42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B4CD-50D7-8D8B-6CF9-6C098993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Reviewer Assignment Problem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5A5BB30-EB47-F081-BA93-BBB66A183500}"/>
              </a:ext>
            </a:extLst>
          </p:cNvPr>
          <p:cNvSpPr/>
          <p:nvPr/>
        </p:nvSpPr>
        <p:spPr>
          <a:xfrm>
            <a:off x="1347537" y="5662863"/>
            <a:ext cx="3785937" cy="830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Goal: </a:t>
            </a:r>
          </a:p>
          <a:p>
            <a:pPr algn="ctr"/>
            <a:r>
              <a:rPr lang="en-US" dirty="0"/>
              <a:t>Allocation of reviewers to papers</a:t>
            </a: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29CFD6E7-F903-A4E1-2190-286BDAAC9194}"/>
              </a:ext>
            </a:extLst>
          </p:cNvPr>
          <p:cNvSpPr/>
          <p:nvPr/>
        </p:nvSpPr>
        <p:spPr>
          <a:xfrm flipH="1">
            <a:off x="5245768" y="5662863"/>
            <a:ext cx="208548" cy="8300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388F7D6-0A68-EBEB-B41E-AF50FB8386BA}"/>
              </a:ext>
            </a:extLst>
          </p:cNvPr>
          <p:cNvSpPr txBox="1"/>
          <p:nvPr/>
        </p:nvSpPr>
        <p:spPr>
          <a:xfrm>
            <a:off x="5614737" y="5705398"/>
            <a:ext cx="298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affinity (welfare/USW)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3E8C80-1846-5359-2BCF-7B70537D0C27}"/>
              </a:ext>
            </a:extLst>
          </p:cNvPr>
          <p:cNvSpPr txBox="1"/>
          <p:nvPr/>
        </p:nvSpPr>
        <p:spPr>
          <a:xfrm>
            <a:off x="5614737" y="6074730"/>
            <a:ext cx="3056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Fast to compute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576097A-8570-2EFD-1400-9455A7FD2332}"/>
              </a:ext>
            </a:extLst>
          </p:cNvPr>
          <p:cNvSpPr txBox="1"/>
          <p:nvPr/>
        </p:nvSpPr>
        <p:spPr>
          <a:xfrm>
            <a:off x="8727546" y="6077869"/>
            <a:ext cx="326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Adapts to new constraints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A128AC5-2E4D-5149-58E0-B61235898768}"/>
              </a:ext>
            </a:extLst>
          </p:cNvPr>
          <p:cNvSpPr/>
          <p:nvPr/>
        </p:nvSpPr>
        <p:spPr>
          <a:xfrm>
            <a:off x="2313446" y="3437568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7" name="Graphic 70" descr="Document with solid fill">
            <a:extLst>
              <a:ext uri="{FF2B5EF4-FFF2-40B4-BE49-F238E27FC236}">
                <a16:creationId xmlns:a16="http://schemas.microsoft.com/office/drawing/2014/main" id="{5E295DE8-803F-2825-CFE2-D71C5170E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2759" y="3988403"/>
            <a:ext cx="626494" cy="626494"/>
          </a:xfrm>
          <a:prstGeom prst="rect">
            <a:avLst/>
          </a:prstGeom>
        </p:spPr>
      </p:pic>
      <p:pic>
        <p:nvPicPr>
          <p:cNvPr id="38" name="Graphic 71" descr="Document with solid fill">
            <a:extLst>
              <a:ext uri="{FF2B5EF4-FFF2-40B4-BE49-F238E27FC236}">
                <a16:creationId xmlns:a16="http://schemas.microsoft.com/office/drawing/2014/main" id="{41E91FA6-BB19-3FF4-94A2-3FA499325B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62759" y="3351064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5B12DC5-9084-2C80-EBBD-93127D635694}"/>
                  </a:ext>
                </a:extLst>
              </p:cNvPr>
              <p:cNvSpPr txBox="1"/>
              <p:nvPr/>
            </p:nvSpPr>
            <p:spPr>
              <a:xfrm>
                <a:off x="2351797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5B12DC5-9084-2C80-EBBD-93127D635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797" y="3385789"/>
                <a:ext cx="3488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4C2A7D5-5EEA-CBCF-4116-3A6CCC3C9601}"/>
                  </a:ext>
                </a:extLst>
              </p:cNvPr>
              <p:cNvSpPr txBox="1"/>
              <p:nvPr/>
            </p:nvSpPr>
            <p:spPr>
              <a:xfrm>
                <a:off x="3099984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4C2A7D5-5EEA-CBCF-4116-3A6CCC3C9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984" y="3385789"/>
                <a:ext cx="3488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5A65216-3E86-FEAC-DEB2-71231523383A}"/>
                  </a:ext>
                </a:extLst>
              </p:cNvPr>
              <p:cNvSpPr txBox="1"/>
              <p:nvPr/>
            </p:nvSpPr>
            <p:spPr>
              <a:xfrm>
                <a:off x="3818191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5A65216-3E86-FEAC-DEB2-712315233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91" y="3385789"/>
                <a:ext cx="3488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4A3B8F9-C1E7-64E2-026E-09F76AEFAA55}"/>
                  </a:ext>
                </a:extLst>
              </p:cNvPr>
              <p:cNvSpPr txBox="1"/>
              <p:nvPr/>
            </p:nvSpPr>
            <p:spPr>
              <a:xfrm>
                <a:off x="4496718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4A3B8F9-C1E7-64E2-026E-09F76AEFA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718" y="3385789"/>
                <a:ext cx="3488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Graphic 71" descr="Document with solid fill">
            <a:extLst>
              <a:ext uri="{FF2B5EF4-FFF2-40B4-BE49-F238E27FC236}">
                <a16:creationId xmlns:a16="http://schemas.microsoft.com/office/drawing/2014/main" id="{737DBD25-C146-E895-F733-302C280644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62759" y="4625742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ECC8EAF-56FF-2894-CFC9-F56522F7A972}"/>
                  </a:ext>
                </a:extLst>
              </p:cNvPr>
              <p:cNvSpPr txBox="1"/>
              <p:nvPr/>
            </p:nvSpPr>
            <p:spPr>
              <a:xfrm>
                <a:off x="2351797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ECC8EAF-56FF-2894-CFC9-F56522F7A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797" y="4061412"/>
                <a:ext cx="3488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1534685-175E-1A16-001D-1ED328BC6100}"/>
                  </a:ext>
                </a:extLst>
              </p:cNvPr>
              <p:cNvSpPr txBox="1"/>
              <p:nvPr/>
            </p:nvSpPr>
            <p:spPr>
              <a:xfrm>
                <a:off x="3099984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1534685-175E-1A16-001D-1ED328BC6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984" y="4061412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83A3EC4-EFBF-F41D-1AFC-42DA9DEA6D96}"/>
                  </a:ext>
                </a:extLst>
              </p:cNvPr>
              <p:cNvSpPr txBox="1"/>
              <p:nvPr/>
            </p:nvSpPr>
            <p:spPr>
              <a:xfrm>
                <a:off x="3818191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83A3EC4-EFBF-F41D-1AFC-42DA9DEA6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91" y="4061412"/>
                <a:ext cx="34889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115D3C7-6CA8-36AB-F7B2-A12985502332}"/>
                  </a:ext>
                </a:extLst>
              </p:cNvPr>
              <p:cNvSpPr txBox="1"/>
              <p:nvPr/>
            </p:nvSpPr>
            <p:spPr>
              <a:xfrm>
                <a:off x="4489223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115D3C7-6CA8-36AB-F7B2-A1298550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223" y="4061412"/>
                <a:ext cx="34889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3F32EF2-3597-B7ED-CE6F-0F56D9326EED}"/>
                  </a:ext>
                </a:extLst>
              </p:cNvPr>
              <p:cNvSpPr txBox="1"/>
              <p:nvPr/>
            </p:nvSpPr>
            <p:spPr>
              <a:xfrm>
                <a:off x="2351797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3F32EF2-3597-B7ED-CE6F-0F56D9326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797" y="4726123"/>
                <a:ext cx="34889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1606944-D104-A376-04AC-5DA4B4D04FEF}"/>
                  </a:ext>
                </a:extLst>
              </p:cNvPr>
              <p:cNvSpPr txBox="1"/>
              <p:nvPr/>
            </p:nvSpPr>
            <p:spPr>
              <a:xfrm>
                <a:off x="3099984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1606944-D104-A376-04AC-5DA4B4D04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984" y="4726123"/>
                <a:ext cx="34889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DA964C6-F5F0-D7D6-DCE7-2EE6DDE17245}"/>
                  </a:ext>
                </a:extLst>
              </p:cNvPr>
              <p:cNvSpPr txBox="1"/>
              <p:nvPr/>
            </p:nvSpPr>
            <p:spPr>
              <a:xfrm>
                <a:off x="3818191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DA964C6-F5F0-D7D6-DCE7-2EE6DDE17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91" y="4726123"/>
                <a:ext cx="34889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45499D4-AE87-2184-0833-52120864CF80}"/>
                  </a:ext>
                </a:extLst>
              </p:cNvPr>
              <p:cNvSpPr txBox="1"/>
              <p:nvPr/>
            </p:nvSpPr>
            <p:spPr>
              <a:xfrm>
                <a:off x="4496718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45499D4-AE87-2184-0833-52120864C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718" y="4726123"/>
                <a:ext cx="34889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69A6083F-43B6-681C-2BC6-0F09A47F1B9E}"/>
              </a:ext>
            </a:extLst>
          </p:cNvPr>
          <p:cNvSpPr txBox="1"/>
          <p:nvPr/>
        </p:nvSpPr>
        <p:spPr>
          <a:xfrm>
            <a:off x="2346948" y="2082377"/>
            <a:ext cx="362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</a:t>
            </a:r>
            <a:r>
              <a:rPr lang="en-US" i="1" dirty="0"/>
              <a:t>affinity scores</a:t>
            </a:r>
            <a:endParaRPr lang="en-US" dirty="0"/>
          </a:p>
        </p:txBody>
      </p:sp>
      <p:pic>
        <p:nvPicPr>
          <p:cNvPr id="58" name="Graphic 57" descr="User with solid fill">
            <a:extLst>
              <a:ext uri="{FF2B5EF4-FFF2-40B4-BE49-F238E27FC236}">
                <a16:creationId xmlns:a16="http://schemas.microsoft.com/office/drawing/2014/main" id="{4605D7DF-087C-AC14-47BE-787E76A8EB1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628512" y="2639958"/>
            <a:ext cx="745830" cy="745830"/>
          </a:xfrm>
          <a:prstGeom prst="rect">
            <a:avLst/>
          </a:prstGeom>
        </p:spPr>
      </p:pic>
      <p:pic>
        <p:nvPicPr>
          <p:cNvPr id="59" name="Graphic 58" descr="User with solid fill">
            <a:extLst>
              <a:ext uri="{FF2B5EF4-FFF2-40B4-BE49-F238E27FC236}">
                <a16:creationId xmlns:a16="http://schemas.microsoft.com/office/drawing/2014/main" id="{AC3F58D6-16F7-194D-D169-8657F94785A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305210" y="2639958"/>
            <a:ext cx="745830" cy="745830"/>
          </a:xfrm>
          <a:prstGeom prst="rect">
            <a:avLst/>
          </a:prstGeom>
        </p:spPr>
      </p:pic>
      <p:pic>
        <p:nvPicPr>
          <p:cNvPr id="60" name="Graphic 59" descr="User with solid fill">
            <a:extLst>
              <a:ext uri="{FF2B5EF4-FFF2-40B4-BE49-F238E27FC236}">
                <a16:creationId xmlns:a16="http://schemas.microsoft.com/office/drawing/2014/main" id="{B6A021C4-B90F-EA92-CE3D-58BC6C31695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151802" y="2639959"/>
            <a:ext cx="745830" cy="745830"/>
          </a:xfrm>
          <a:prstGeom prst="rect">
            <a:avLst/>
          </a:prstGeom>
        </p:spPr>
      </p:pic>
      <p:pic>
        <p:nvPicPr>
          <p:cNvPr id="61" name="Graphic 60" descr="User with solid fill">
            <a:extLst>
              <a:ext uri="{FF2B5EF4-FFF2-40B4-BE49-F238E27FC236}">
                <a16:creationId xmlns:a16="http://schemas.microsoft.com/office/drawing/2014/main" id="{2D288806-1FCB-6899-5E76-660BB1886F2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897773" y="2639958"/>
            <a:ext cx="745830" cy="745830"/>
          </a:xfrm>
          <a:prstGeom prst="rect">
            <a:avLst/>
          </a:prstGeom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5B36CD0B-798B-2F4E-6890-5EB197605B6E}"/>
              </a:ext>
            </a:extLst>
          </p:cNvPr>
          <p:cNvSpPr/>
          <p:nvPr/>
        </p:nvSpPr>
        <p:spPr>
          <a:xfrm>
            <a:off x="3078527" y="3451253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9F25240-EAAD-44F1-E10B-BFC43AEEB3A5}"/>
              </a:ext>
            </a:extLst>
          </p:cNvPr>
          <p:cNvSpPr/>
          <p:nvPr/>
        </p:nvSpPr>
        <p:spPr>
          <a:xfrm>
            <a:off x="2314128" y="4103299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4B59B8C-6D21-DE84-D4C5-CF700A652834}"/>
              </a:ext>
            </a:extLst>
          </p:cNvPr>
          <p:cNvSpPr/>
          <p:nvPr/>
        </p:nvSpPr>
        <p:spPr>
          <a:xfrm>
            <a:off x="3078526" y="4790065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A6F5213-020D-FDDB-C09D-3ABA29ADCF13}"/>
              </a:ext>
            </a:extLst>
          </p:cNvPr>
          <p:cNvSpPr/>
          <p:nvPr/>
        </p:nvSpPr>
        <p:spPr>
          <a:xfrm>
            <a:off x="4456695" y="4119722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F3839D12-4564-B656-F824-2423778AFDAC}"/>
              </a:ext>
            </a:extLst>
          </p:cNvPr>
          <p:cNvSpPr/>
          <p:nvPr/>
        </p:nvSpPr>
        <p:spPr>
          <a:xfrm>
            <a:off x="4454892" y="4763332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04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B4CD-50D7-8D8B-6CF9-6C098993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Reviewer Assignment Problem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5A5BB30-EB47-F081-BA93-BBB66A183500}"/>
              </a:ext>
            </a:extLst>
          </p:cNvPr>
          <p:cNvSpPr/>
          <p:nvPr/>
        </p:nvSpPr>
        <p:spPr>
          <a:xfrm>
            <a:off x="1347537" y="5662863"/>
            <a:ext cx="3785937" cy="830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Goal: </a:t>
            </a:r>
          </a:p>
          <a:p>
            <a:pPr algn="ctr"/>
            <a:r>
              <a:rPr lang="en-US" dirty="0"/>
              <a:t>Allocation of reviewers to papers</a:t>
            </a: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29CFD6E7-F903-A4E1-2190-286BDAAC9194}"/>
              </a:ext>
            </a:extLst>
          </p:cNvPr>
          <p:cNvSpPr/>
          <p:nvPr/>
        </p:nvSpPr>
        <p:spPr>
          <a:xfrm flipH="1">
            <a:off x="5245768" y="5662863"/>
            <a:ext cx="208548" cy="8300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A919626-BD88-14D5-9AE9-0AECA377ED7B}"/>
              </a:ext>
            </a:extLst>
          </p:cNvPr>
          <p:cNvSpPr txBox="1"/>
          <p:nvPr/>
        </p:nvSpPr>
        <p:spPr>
          <a:xfrm>
            <a:off x="8727546" y="5705398"/>
            <a:ext cx="3056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Fair to papers!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1A52336-1B4B-6778-11C3-D2625931AEE1}"/>
              </a:ext>
            </a:extLst>
          </p:cNvPr>
          <p:cNvCxnSpPr>
            <a:cxnSpLocks/>
          </p:cNvCxnSpPr>
          <p:nvPr/>
        </p:nvCxnSpPr>
        <p:spPr>
          <a:xfrm flipV="1">
            <a:off x="9619169" y="5317765"/>
            <a:ext cx="0" cy="387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40B249D-207C-E98E-C8E7-5F0BC3828264}"/>
              </a:ext>
            </a:extLst>
          </p:cNvPr>
          <p:cNvSpPr txBox="1"/>
          <p:nvPr/>
        </p:nvSpPr>
        <p:spPr>
          <a:xfrm>
            <a:off x="5614737" y="5705398"/>
            <a:ext cx="298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affinity (welfare/USW)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61592BA-6655-CBA3-90E1-B9EC915CE305}"/>
              </a:ext>
            </a:extLst>
          </p:cNvPr>
          <p:cNvSpPr txBox="1"/>
          <p:nvPr/>
        </p:nvSpPr>
        <p:spPr>
          <a:xfrm>
            <a:off x="5614737" y="6074730"/>
            <a:ext cx="3056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Fast to compute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258A8F-453C-BBB3-35C4-6A798272CB06}"/>
              </a:ext>
            </a:extLst>
          </p:cNvPr>
          <p:cNvSpPr txBox="1"/>
          <p:nvPr/>
        </p:nvSpPr>
        <p:spPr>
          <a:xfrm>
            <a:off x="8727546" y="6077869"/>
            <a:ext cx="326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Adapts to new constraints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E2E2D6-BA47-2EE6-9823-5A6B997A2FF5}"/>
              </a:ext>
            </a:extLst>
          </p:cNvPr>
          <p:cNvSpPr txBox="1"/>
          <p:nvPr/>
        </p:nvSpPr>
        <p:spPr>
          <a:xfrm>
            <a:off x="7284363" y="4585931"/>
            <a:ext cx="4669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Papers with poorly matched reviewers </a:t>
            </a:r>
          </a:p>
          <a:p>
            <a:r>
              <a:rPr lang="en-US" dirty="0"/>
              <a:t>may get bad feedback, unfair rejection,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27FE9CF-CDB2-BCF6-56ED-14444B4A71FE}"/>
              </a:ext>
            </a:extLst>
          </p:cNvPr>
          <p:cNvSpPr/>
          <p:nvPr/>
        </p:nvSpPr>
        <p:spPr>
          <a:xfrm>
            <a:off x="2313446" y="3437568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9" name="Graphic 70" descr="Document with solid fill">
            <a:extLst>
              <a:ext uri="{FF2B5EF4-FFF2-40B4-BE49-F238E27FC236}">
                <a16:creationId xmlns:a16="http://schemas.microsoft.com/office/drawing/2014/main" id="{F78D08D9-7E26-746E-7F52-5BF8E64B0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2759" y="3988403"/>
            <a:ext cx="626494" cy="626494"/>
          </a:xfrm>
          <a:prstGeom prst="rect">
            <a:avLst/>
          </a:prstGeom>
        </p:spPr>
      </p:pic>
      <p:pic>
        <p:nvPicPr>
          <p:cNvPr id="40" name="Graphic 71" descr="Document with solid fill">
            <a:extLst>
              <a:ext uri="{FF2B5EF4-FFF2-40B4-BE49-F238E27FC236}">
                <a16:creationId xmlns:a16="http://schemas.microsoft.com/office/drawing/2014/main" id="{B59AFC3D-E756-5AAC-68BC-5A955BB09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62759" y="3351064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24827C3-C188-5A19-EDAD-2849DB72C789}"/>
                  </a:ext>
                </a:extLst>
              </p:cNvPr>
              <p:cNvSpPr txBox="1"/>
              <p:nvPr/>
            </p:nvSpPr>
            <p:spPr>
              <a:xfrm>
                <a:off x="2351797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24827C3-C188-5A19-EDAD-2849DB72C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797" y="3385789"/>
                <a:ext cx="3488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927386C-75D3-9F79-3C39-32B852659230}"/>
                  </a:ext>
                </a:extLst>
              </p:cNvPr>
              <p:cNvSpPr txBox="1"/>
              <p:nvPr/>
            </p:nvSpPr>
            <p:spPr>
              <a:xfrm>
                <a:off x="3099984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927386C-75D3-9F79-3C39-32B852659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984" y="3385789"/>
                <a:ext cx="3488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7AFFACF-2C1D-1CC7-2E5E-BA4A49704544}"/>
                  </a:ext>
                </a:extLst>
              </p:cNvPr>
              <p:cNvSpPr txBox="1"/>
              <p:nvPr/>
            </p:nvSpPr>
            <p:spPr>
              <a:xfrm>
                <a:off x="3818191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7AFFACF-2C1D-1CC7-2E5E-BA4A49704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91" y="3385789"/>
                <a:ext cx="3488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64BBD33-A160-1495-5DF4-EF7F93FE1B19}"/>
                  </a:ext>
                </a:extLst>
              </p:cNvPr>
              <p:cNvSpPr txBox="1"/>
              <p:nvPr/>
            </p:nvSpPr>
            <p:spPr>
              <a:xfrm>
                <a:off x="4496718" y="338578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64BBD33-A160-1495-5DF4-EF7F93FE1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718" y="3385789"/>
                <a:ext cx="3488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Graphic 71" descr="Document with solid fill">
            <a:extLst>
              <a:ext uri="{FF2B5EF4-FFF2-40B4-BE49-F238E27FC236}">
                <a16:creationId xmlns:a16="http://schemas.microsoft.com/office/drawing/2014/main" id="{1C1AFFE4-1FC5-0F99-D096-830D8363C9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62759" y="4625742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AFC4BBB-8F64-1A83-D337-F5A71D2DB47A}"/>
                  </a:ext>
                </a:extLst>
              </p:cNvPr>
              <p:cNvSpPr txBox="1"/>
              <p:nvPr/>
            </p:nvSpPr>
            <p:spPr>
              <a:xfrm>
                <a:off x="2351797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AFC4BBB-8F64-1A83-D337-F5A71D2DB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797" y="4061412"/>
                <a:ext cx="3488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BA8009A-3254-A8F3-56E1-72B61B61EB71}"/>
                  </a:ext>
                </a:extLst>
              </p:cNvPr>
              <p:cNvSpPr txBox="1"/>
              <p:nvPr/>
            </p:nvSpPr>
            <p:spPr>
              <a:xfrm>
                <a:off x="3099984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BA8009A-3254-A8F3-56E1-72B61B61E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984" y="4061412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90A1380-8C00-90FB-AC25-14BCF446D790}"/>
                  </a:ext>
                </a:extLst>
              </p:cNvPr>
              <p:cNvSpPr txBox="1"/>
              <p:nvPr/>
            </p:nvSpPr>
            <p:spPr>
              <a:xfrm>
                <a:off x="3818191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90A1380-8C00-90FB-AC25-14BCF446D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91" y="4061412"/>
                <a:ext cx="34889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C4D7F9E-230E-67FA-68CE-24F2CAB2BFF4}"/>
                  </a:ext>
                </a:extLst>
              </p:cNvPr>
              <p:cNvSpPr txBox="1"/>
              <p:nvPr/>
            </p:nvSpPr>
            <p:spPr>
              <a:xfrm>
                <a:off x="4489223" y="406141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C4D7F9E-230E-67FA-68CE-24F2CAB2B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223" y="4061412"/>
                <a:ext cx="34889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31724ED-8980-02A8-AA44-0239BD3312D0}"/>
                  </a:ext>
                </a:extLst>
              </p:cNvPr>
              <p:cNvSpPr txBox="1"/>
              <p:nvPr/>
            </p:nvSpPr>
            <p:spPr>
              <a:xfrm>
                <a:off x="2351797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31724ED-8980-02A8-AA44-0239BD331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797" y="4726123"/>
                <a:ext cx="34889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6CD5D28-F6EB-39BF-ADFF-744BEF5789BD}"/>
                  </a:ext>
                </a:extLst>
              </p:cNvPr>
              <p:cNvSpPr txBox="1"/>
              <p:nvPr/>
            </p:nvSpPr>
            <p:spPr>
              <a:xfrm>
                <a:off x="3099984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6CD5D28-F6EB-39BF-ADFF-744BEF578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984" y="4726123"/>
                <a:ext cx="34889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CB893EE-F076-E662-A6E5-A38CE5EF5CFD}"/>
                  </a:ext>
                </a:extLst>
              </p:cNvPr>
              <p:cNvSpPr txBox="1"/>
              <p:nvPr/>
            </p:nvSpPr>
            <p:spPr>
              <a:xfrm>
                <a:off x="3818191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CB893EE-F076-E662-A6E5-A38CE5EF5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91" y="4726123"/>
                <a:ext cx="34889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181F472-4EA2-8B45-6531-BB854DF44659}"/>
                  </a:ext>
                </a:extLst>
              </p:cNvPr>
              <p:cNvSpPr txBox="1"/>
              <p:nvPr/>
            </p:nvSpPr>
            <p:spPr>
              <a:xfrm>
                <a:off x="4496718" y="47261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181F472-4EA2-8B45-6531-BB854DF44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718" y="4726123"/>
                <a:ext cx="34889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F4AFB363-0BD5-4E76-6F43-060386E2F506}"/>
              </a:ext>
            </a:extLst>
          </p:cNvPr>
          <p:cNvSpPr txBox="1"/>
          <p:nvPr/>
        </p:nvSpPr>
        <p:spPr>
          <a:xfrm>
            <a:off x="2346948" y="2082377"/>
            <a:ext cx="362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</a:t>
            </a:r>
            <a:r>
              <a:rPr lang="en-US" i="1" dirty="0"/>
              <a:t>affinity scores</a:t>
            </a:r>
            <a:endParaRPr lang="en-US" dirty="0"/>
          </a:p>
        </p:txBody>
      </p:sp>
      <p:pic>
        <p:nvPicPr>
          <p:cNvPr id="65" name="Graphic 64" descr="User with solid fill">
            <a:extLst>
              <a:ext uri="{FF2B5EF4-FFF2-40B4-BE49-F238E27FC236}">
                <a16:creationId xmlns:a16="http://schemas.microsoft.com/office/drawing/2014/main" id="{899A76C0-1B58-2DE0-B47E-DD9B1CB893F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628512" y="2639958"/>
            <a:ext cx="745830" cy="745830"/>
          </a:xfrm>
          <a:prstGeom prst="rect">
            <a:avLst/>
          </a:prstGeom>
        </p:spPr>
      </p:pic>
      <p:pic>
        <p:nvPicPr>
          <p:cNvPr id="66" name="Graphic 65" descr="User with solid fill">
            <a:extLst>
              <a:ext uri="{FF2B5EF4-FFF2-40B4-BE49-F238E27FC236}">
                <a16:creationId xmlns:a16="http://schemas.microsoft.com/office/drawing/2014/main" id="{B4468ABE-DD20-FC8B-C8FA-08DF65ED14D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305210" y="2639958"/>
            <a:ext cx="745830" cy="745830"/>
          </a:xfrm>
          <a:prstGeom prst="rect">
            <a:avLst/>
          </a:prstGeom>
        </p:spPr>
      </p:pic>
      <p:pic>
        <p:nvPicPr>
          <p:cNvPr id="67" name="Graphic 66" descr="User with solid fill">
            <a:extLst>
              <a:ext uri="{FF2B5EF4-FFF2-40B4-BE49-F238E27FC236}">
                <a16:creationId xmlns:a16="http://schemas.microsoft.com/office/drawing/2014/main" id="{1317573F-8A7B-8085-7717-2C4A38313C4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151802" y="2639959"/>
            <a:ext cx="745830" cy="745830"/>
          </a:xfrm>
          <a:prstGeom prst="rect">
            <a:avLst/>
          </a:prstGeom>
        </p:spPr>
      </p:pic>
      <p:pic>
        <p:nvPicPr>
          <p:cNvPr id="68" name="Graphic 67" descr="User with solid fill">
            <a:extLst>
              <a:ext uri="{FF2B5EF4-FFF2-40B4-BE49-F238E27FC236}">
                <a16:creationId xmlns:a16="http://schemas.microsoft.com/office/drawing/2014/main" id="{59E69DEF-5EFA-7E78-584F-F43F07AD49E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897773" y="2639958"/>
            <a:ext cx="745830" cy="745830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CBB2B955-162C-92D1-E699-66D46FE83961}"/>
              </a:ext>
            </a:extLst>
          </p:cNvPr>
          <p:cNvSpPr/>
          <p:nvPr/>
        </p:nvSpPr>
        <p:spPr>
          <a:xfrm>
            <a:off x="3078527" y="3451253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DBE60C2-DEB0-0BFD-A8EB-83894D25BC2C}"/>
              </a:ext>
            </a:extLst>
          </p:cNvPr>
          <p:cNvSpPr/>
          <p:nvPr/>
        </p:nvSpPr>
        <p:spPr>
          <a:xfrm>
            <a:off x="2314128" y="4103299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F178248-B33D-64A2-00F2-0215B009D165}"/>
              </a:ext>
            </a:extLst>
          </p:cNvPr>
          <p:cNvSpPr/>
          <p:nvPr/>
        </p:nvSpPr>
        <p:spPr>
          <a:xfrm>
            <a:off x="3078526" y="4790065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6E3DE8C-68FF-FE02-2F0B-BCB19F0984F2}"/>
              </a:ext>
            </a:extLst>
          </p:cNvPr>
          <p:cNvSpPr/>
          <p:nvPr/>
        </p:nvSpPr>
        <p:spPr>
          <a:xfrm>
            <a:off x="4456695" y="4119722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9C9E3CA-2BC9-AEED-FBA4-30303BDB640A}"/>
              </a:ext>
            </a:extLst>
          </p:cNvPr>
          <p:cNvSpPr/>
          <p:nvPr/>
        </p:nvSpPr>
        <p:spPr>
          <a:xfrm>
            <a:off x="4454892" y="4763332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59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2407</TotalTime>
  <Words>1181</Words>
  <Application>Microsoft Office PowerPoint</Application>
  <PresentationFormat>Widescreen</PresentationFormat>
  <Paragraphs>485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Avenir Next LT Pro</vt:lpstr>
      <vt:lpstr>Cambria Math</vt:lpstr>
      <vt:lpstr>Office Theme</vt:lpstr>
      <vt:lpstr>I Will Have Order! Optimizing Orders for Fair Reviewer Assignment</vt:lpstr>
      <vt:lpstr>Peer Review</vt:lpstr>
      <vt:lpstr>Reviewer Assignment Problem</vt:lpstr>
      <vt:lpstr>Reviewer Assignment Problem</vt:lpstr>
      <vt:lpstr>Reviewer Assignment Problem</vt:lpstr>
      <vt:lpstr>Reviewer Assignment Problem</vt:lpstr>
      <vt:lpstr>Reviewer Assignment Problem</vt:lpstr>
      <vt:lpstr>Reviewer Assignment Problem</vt:lpstr>
      <vt:lpstr>Reviewer Assignment Problem</vt:lpstr>
      <vt:lpstr>Reviewer Assignment Problem</vt:lpstr>
      <vt:lpstr>EF1 and Welfare</vt:lpstr>
      <vt:lpstr>Reviewer Round-Robin</vt:lpstr>
      <vt:lpstr>Reviewer Round-Robin</vt:lpstr>
      <vt:lpstr>Greedy Reviewer Round-Robin</vt:lpstr>
      <vt:lpstr>Greedy Reviewer Round-Robin</vt:lpstr>
      <vt:lpstr>Greedy Reviewer Round-Robin</vt:lpstr>
      <vt:lpstr>Non-Uniform Demands</vt:lpstr>
      <vt:lpstr>Non-Uniform Demands</vt:lpstr>
      <vt:lpstr>FairSequence</vt:lpstr>
      <vt:lpstr>FairSequence</vt:lpstr>
      <vt:lpstr>FairSequence</vt:lpstr>
      <vt:lpstr>FairSequence</vt:lpstr>
      <vt:lpstr>FairSequence</vt:lpstr>
      <vt:lpstr>FairSequence</vt:lpstr>
      <vt:lpstr>FairSequence – Very Fast!</vt:lpstr>
      <vt:lpstr>Welfare and Fairness</vt:lpstr>
      <vt:lpstr>FairSequence Fits the Criteria</vt:lpstr>
      <vt:lpstr>Look for FairSequence!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Will Have Order! Optimizing Orders for Fair Reviewer Assignment</dc:title>
  <dc:creator>Justin Payan</dc:creator>
  <cp:lastModifiedBy>Justin Payan</cp:lastModifiedBy>
  <cp:revision>2</cp:revision>
  <dcterms:created xsi:type="dcterms:W3CDTF">2022-05-03T17:20:40Z</dcterms:created>
  <dcterms:modified xsi:type="dcterms:W3CDTF">2022-07-25T21:48:50Z</dcterms:modified>
</cp:coreProperties>
</file>